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22"/>
  </p:notesMasterIdLst>
  <p:handoutMasterIdLst>
    <p:handoutMasterId r:id="rId23"/>
  </p:handoutMasterIdLst>
  <p:sldIdLst>
    <p:sldId id="298" r:id="rId4"/>
    <p:sldId id="303" r:id="rId5"/>
    <p:sldId id="283" r:id="rId6"/>
    <p:sldId id="300" r:id="rId7"/>
    <p:sldId id="301" r:id="rId8"/>
    <p:sldId id="302" r:id="rId9"/>
    <p:sldId id="305" r:id="rId10"/>
    <p:sldId id="297" r:id="rId11"/>
    <p:sldId id="299" r:id="rId12"/>
    <p:sldId id="284" r:id="rId13"/>
    <p:sldId id="306" r:id="rId14"/>
    <p:sldId id="2600" r:id="rId15"/>
    <p:sldId id="2601" r:id="rId16"/>
    <p:sldId id="2602" r:id="rId17"/>
    <p:sldId id="307" r:id="rId18"/>
    <p:sldId id="2560" r:id="rId19"/>
    <p:sldId id="2603" r:id="rId20"/>
    <p:sldId id="311" r:id="rId2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23C00-42E6-444A-9132-4FA234C463D5}" v="165" dt="2024-10-17T13:24:35.813"/>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86795" autoAdjust="0"/>
  </p:normalViewPr>
  <p:slideViewPr>
    <p:cSldViewPr snapToGrid="0">
      <p:cViewPr>
        <p:scale>
          <a:sx n="66" d="100"/>
          <a:sy n="66" d="100"/>
        </p:scale>
        <p:origin x="1224" y="9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90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ane salhi" userId="05dbecf91ddc71c4" providerId="LiveId" clId="{0450EFE1-7BEF-49DF-B664-00AE215B049A}"/>
    <pc:docChg chg="undo custSel addSld delSld modSld">
      <pc:chgData name="hanane salhi" userId="05dbecf91ddc71c4" providerId="LiveId" clId="{0450EFE1-7BEF-49DF-B664-00AE215B049A}" dt="2024-10-03T16:03:17.016" v="1443" actId="1440"/>
      <pc:docMkLst>
        <pc:docMk/>
      </pc:docMkLst>
      <pc:sldChg chg="del">
        <pc:chgData name="hanane salhi" userId="05dbecf91ddc71c4" providerId="LiveId" clId="{0450EFE1-7BEF-49DF-B664-00AE215B049A}" dt="2024-10-02T19:01:20.337" v="559" actId="47"/>
        <pc:sldMkLst>
          <pc:docMk/>
          <pc:sldMk cId="742591817" sldId="281"/>
        </pc:sldMkLst>
      </pc:sldChg>
      <pc:sldChg chg="addSp delSp modSp mod modAnim">
        <pc:chgData name="hanane salhi" userId="05dbecf91ddc71c4" providerId="LiveId" clId="{0450EFE1-7BEF-49DF-B664-00AE215B049A}" dt="2024-10-02T11:09:42.118" v="241"/>
        <pc:sldMkLst>
          <pc:docMk/>
          <pc:sldMk cId="1329746698" sldId="283"/>
        </pc:sldMkLst>
        <pc:spChg chg="mod">
          <ac:chgData name="hanane salhi" userId="05dbecf91ddc71c4" providerId="LiveId" clId="{0450EFE1-7BEF-49DF-B664-00AE215B049A}" dt="2024-10-02T10:51:25.435" v="26" actId="1076"/>
          <ac:spMkLst>
            <pc:docMk/>
            <pc:sldMk cId="1329746698" sldId="283"/>
            <ac:spMk id="2" creationId="{3560F281-4FF6-4617-A809-AC9C15ECF18A}"/>
          </ac:spMkLst>
        </pc:spChg>
        <pc:spChg chg="mod">
          <ac:chgData name="hanane salhi" userId="05dbecf91ddc71c4" providerId="LiveId" clId="{0450EFE1-7BEF-49DF-B664-00AE215B049A}" dt="2024-10-02T10:51:45.351" v="29" actId="1076"/>
          <ac:spMkLst>
            <pc:docMk/>
            <pc:sldMk cId="1329746698" sldId="283"/>
            <ac:spMk id="3" creationId="{611DC577-0A95-47D0-95D9-5F8DA763D46B}"/>
          </ac:spMkLst>
        </pc:spChg>
        <pc:spChg chg="mod">
          <ac:chgData name="hanane salhi" userId="05dbecf91ddc71c4" providerId="LiveId" clId="{0450EFE1-7BEF-49DF-B664-00AE215B049A}" dt="2024-10-02T10:51:02.418" v="24" actId="404"/>
          <ac:spMkLst>
            <pc:docMk/>
            <pc:sldMk cId="1329746698" sldId="283"/>
            <ac:spMk id="4" creationId="{D355C61F-C8F1-4977-8E1F-F16C0D9EA88C}"/>
          </ac:spMkLst>
        </pc:spChg>
        <pc:spChg chg="add del mod">
          <ac:chgData name="hanane salhi" userId="05dbecf91ddc71c4" providerId="LiveId" clId="{0450EFE1-7BEF-49DF-B664-00AE215B049A}" dt="2024-10-02T10:51:49.133" v="31" actId="478"/>
          <ac:spMkLst>
            <pc:docMk/>
            <pc:sldMk cId="1329746698" sldId="283"/>
            <ac:spMk id="7" creationId="{56BADE75-78B8-E5FC-E96E-2D5F9AC7143A}"/>
          </ac:spMkLst>
        </pc:spChg>
        <pc:spChg chg="mod">
          <ac:chgData name="hanane salhi" userId="05dbecf91ddc71c4" providerId="LiveId" clId="{0450EFE1-7BEF-49DF-B664-00AE215B049A}" dt="2024-10-02T10:51:38.389" v="28" actId="1076"/>
          <ac:spMkLst>
            <pc:docMk/>
            <pc:sldMk cId="1329746698" sldId="283"/>
            <ac:spMk id="20" creationId="{EFA08948-2B6F-46B1-9D2D-8D7B2B3FBD56}"/>
          </ac:spMkLst>
        </pc:spChg>
        <pc:picChg chg="del mod">
          <ac:chgData name="hanane salhi" userId="05dbecf91ddc71c4" providerId="LiveId" clId="{0450EFE1-7BEF-49DF-B664-00AE215B049A}" dt="2024-10-02T10:51:47.162" v="30" actId="478"/>
          <ac:picMkLst>
            <pc:docMk/>
            <pc:sldMk cId="1329746698" sldId="283"/>
            <ac:picMk id="9" creationId="{A9A75888-22E3-1D43-9112-DA02186070B5}"/>
          </ac:picMkLst>
        </pc:picChg>
        <pc:picChg chg="add mod">
          <ac:chgData name="hanane salhi" userId="05dbecf91ddc71c4" providerId="LiveId" clId="{0450EFE1-7BEF-49DF-B664-00AE215B049A}" dt="2024-10-02T10:53:48.603" v="39" actId="14100"/>
          <ac:picMkLst>
            <pc:docMk/>
            <pc:sldMk cId="1329746698" sldId="283"/>
            <ac:picMk id="10" creationId="{C69679F4-132E-DD88-3470-6000D666537A}"/>
          </ac:picMkLst>
        </pc:picChg>
        <pc:picChg chg="add mod">
          <ac:chgData name="hanane salhi" userId="05dbecf91ddc71c4" providerId="LiveId" clId="{0450EFE1-7BEF-49DF-B664-00AE215B049A}" dt="2024-10-02T10:54:02.731" v="41" actId="1076"/>
          <ac:picMkLst>
            <pc:docMk/>
            <pc:sldMk cId="1329746698" sldId="283"/>
            <ac:picMk id="11" creationId="{7CDE2DCE-90CF-A6B7-DF20-49FC6AEB2B51}"/>
          </ac:picMkLst>
        </pc:picChg>
        <pc:picChg chg="add mod">
          <ac:chgData name="hanane salhi" userId="05dbecf91ddc71c4" providerId="LiveId" clId="{0450EFE1-7BEF-49DF-B664-00AE215B049A}" dt="2024-10-02T11:08:47.228" v="234" actId="1076"/>
          <ac:picMkLst>
            <pc:docMk/>
            <pc:sldMk cId="1329746698" sldId="283"/>
            <ac:picMk id="13" creationId="{27598FBF-72C5-A9BA-58EC-5BBA69332020}"/>
          </ac:picMkLst>
        </pc:picChg>
        <pc:picChg chg="add mod">
          <ac:chgData name="hanane salhi" userId="05dbecf91ddc71c4" providerId="LiveId" clId="{0450EFE1-7BEF-49DF-B664-00AE215B049A}" dt="2024-10-02T11:09:02.231" v="239" actId="1440"/>
          <ac:picMkLst>
            <pc:docMk/>
            <pc:sldMk cId="1329746698" sldId="283"/>
            <ac:picMk id="15" creationId="{3BC77519-5561-4063-1841-8B50A4506EAC}"/>
          </ac:picMkLst>
        </pc:picChg>
      </pc:sldChg>
      <pc:sldChg chg="addSp delSp modSp mod">
        <pc:chgData name="hanane salhi" userId="05dbecf91ddc71c4" providerId="LiveId" clId="{0450EFE1-7BEF-49DF-B664-00AE215B049A}" dt="2024-10-03T15:32:27.406" v="913"/>
        <pc:sldMkLst>
          <pc:docMk/>
          <pc:sldMk cId="3188837873" sldId="284"/>
        </pc:sldMkLst>
        <pc:spChg chg="mod">
          <ac:chgData name="hanane salhi" userId="05dbecf91ddc71c4" providerId="LiveId" clId="{0450EFE1-7BEF-49DF-B664-00AE215B049A}" dt="2024-10-03T15:03:41.088" v="655" actId="404"/>
          <ac:spMkLst>
            <pc:docMk/>
            <pc:sldMk cId="3188837873" sldId="284"/>
            <ac:spMk id="2" creationId="{19304E83-A4F0-49C5-BB01-F5773509A2B3}"/>
          </ac:spMkLst>
        </pc:spChg>
        <pc:spChg chg="del">
          <ac:chgData name="hanane salhi" userId="05dbecf91ddc71c4" providerId="LiveId" clId="{0450EFE1-7BEF-49DF-B664-00AE215B049A}" dt="2024-10-02T18:39:56.872" v="466" actId="478"/>
          <ac:spMkLst>
            <pc:docMk/>
            <pc:sldMk cId="3188837873" sldId="284"/>
            <ac:spMk id="3" creationId="{7CA42D59-EAD6-4F95-84F1-32A30F057856}"/>
          </ac:spMkLst>
        </pc:spChg>
        <pc:spChg chg="mod">
          <ac:chgData name="hanane salhi" userId="05dbecf91ddc71c4" providerId="LiveId" clId="{0450EFE1-7BEF-49DF-B664-00AE215B049A}" dt="2024-10-03T15:04:30.205" v="658" actId="1076"/>
          <ac:spMkLst>
            <pc:docMk/>
            <pc:sldMk cId="3188837873" sldId="284"/>
            <ac:spMk id="4" creationId="{6AB259A0-0017-492F-A0DC-4B70C7052AE0}"/>
          </ac:spMkLst>
        </pc:spChg>
        <pc:spChg chg="mod">
          <ac:chgData name="hanane salhi" userId="05dbecf91ddc71c4" providerId="LiveId" clId="{0450EFE1-7BEF-49DF-B664-00AE215B049A}" dt="2024-10-03T15:05:49.753" v="682" actId="20577"/>
          <ac:spMkLst>
            <pc:docMk/>
            <pc:sldMk cId="3188837873" sldId="284"/>
            <ac:spMk id="5" creationId="{CEEB3BAE-C0B2-447C-B8BE-96C6BD84D658}"/>
          </ac:spMkLst>
        </pc:spChg>
        <pc:spChg chg="del">
          <ac:chgData name="hanane salhi" userId="05dbecf91ddc71c4" providerId="LiveId" clId="{0450EFE1-7BEF-49DF-B664-00AE215B049A}" dt="2024-10-03T13:46:39.449" v="562" actId="478"/>
          <ac:spMkLst>
            <pc:docMk/>
            <pc:sldMk cId="3188837873" sldId="284"/>
            <ac:spMk id="6" creationId="{B237D1CA-B91A-410E-A968-D017BBE99F99}"/>
          </ac:spMkLst>
        </pc:spChg>
        <pc:spChg chg="del mod">
          <ac:chgData name="hanane salhi" userId="05dbecf91ddc71c4" providerId="LiveId" clId="{0450EFE1-7BEF-49DF-B664-00AE215B049A}" dt="2024-10-03T13:46:41.773" v="563" actId="478"/>
          <ac:spMkLst>
            <pc:docMk/>
            <pc:sldMk cId="3188837873" sldId="284"/>
            <ac:spMk id="7" creationId="{26A87885-D672-4CF9-A78D-CFE98385B03A}"/>
          </ac:spMkLst>
        </pc:spChg>
        <pc:spChg chg="add del mod">
          <ac:chgData name="hanane salhi" userId="05dbecf91ddc71c4" providerId="LiveId" clId="{0450EFE1-7BEF-49DF-B664-00AE215B049A}" dt="2024-10-03T13:46:43.990" v="564" actId="478"/>
          <ac:spMkLst>
            <pc:docMk/>
            <pc:sldMk cId="3188837873" sldId="284"/>
            <ac:spMk id="9" creationId="{67992BDB-A88C-8A03-10AF-A531B96E536F}"/>
          </ac:spMkLst>
        </pc:spChg>
        <pc:spChg chg="add del mod">
          <ac:chgData name="hanane salhi" userId="05dbecf91ddc71c4" providerId="LiveId" clId="{0450EFE1-7BEF-49DF-B664-00AE215B049A}" dt="2024-10-02T18:40:01.143" v="467" actId="478"/>
          <ac:spMkLst>
            <pc:docMk/>
            <pc:sldMk cId="3188837873" sldId="284"/>
            <ac:spMk id="10" creationId="{26375B4B-3E13-E5B3-2E25-1F039875CDF2}"/>
          </ac:spMkLst>
        </pc:spChg>
        <pc:spChg chg="add mod">
          <ac:chgData name="hanane salhi" userId="05dbecf91ddc71c4" providerId="LiveId" clId="{0450EFE1-7BEF-49DF-B664-00AE215B049A}" dt="2024-10-03T15:04:38.351" v="661" actId="14100"/>
          <ac:spMkLst>
            <pc:docMk/>
            <pc:sldMk cId="3188837873" sldId="284"/>
            <ac:spMk id="14" creationId="{E108F61E-B8D8-54EC-440D-81CEFC6D4251}"/>
          </ac:spMkLst>
        </pc:spChg>
        <pc:picChg chg="add mod">
          <ac:chgData name="hanane salhi" userId="05dbecf91ddc71c4" providerId="LiveId" clId="{0450EFE1-7BEF-49DF-B664-00AE215B049A}" dt="2024-10-03T15:32:27.406" v="913"/>
          <ac:picMkLst>
            <pc:docMk/>
            <pc:sldMk cId="3188837873" sldId="284"/>
            <ac:picMk id="15" creationId="{AE0AFE8D-B5C3-D112-C384-ACDA3AE1EF99}"/>
          </ac:picMkLst>
        </pc:picChg>
        <pc:cxnChg chg="del">
          <ac:chgData name="hanane salhi" userId="05dbecf91ddc71c4" providerId="LiveId" clId="{0450EFE1-7BEF-49DF-B664-00AE215B049A}" dt="2024-10-03T15:03:24.170" v="637" actId="478"/>
          <ac:cxnSpMkLst>
            <pc:docMk/>
            <pc:sldMk cId="3188837873" sldId="284"/>
            <ac:cxnSpMk id="11" creationId="{5A563457-1EC8-4978-BCCB-AFD88C9ED04C}"/>
          </ac:cxnSpMkLst>
        </pc:cxnChg>
      </pc:sldChg>
      <pc:sldChg chg="del">
        <pc:chgData name="hanane salhi" userId="05dbecf91ddc71c4" providerId="LiveId" clId="{0450EFE1-7BEF-49DF-B664-00AE215B049A}" dt="2024-10-02T19:01:08.609" v="557" actId="47"/>
        <pc:sldMkLst>
          <pc:docMk/>
          <pc:sldMk cId="665219316" sldId="285"/>
        </pc:sldMkLst>
      </pc:sldChg>
      <pc:sldChg chg="del">
        <pc:chgData name="hanane salhi" userId="05dbecf91ddc71c4" providerId="LiveId" clId="{0450EFE1-7BEF-49DF-B664-00AE215B049A}" dt="2024-10-02T18:39:47.247" v="464" actId="47"/>
        <pc:sldMkLst>
          <pc:docMk/>
          <pc:sldMk cId="4091674644" sldId="292"/>
        </pc:sldMkLst>
      </pc:sldChg>
      <pc:sldChg chg="del">
        <pc:chgData name="hanane salhi" userId="05dbecf91ddc71c4" providerId="LiveId" clId="{0450EFE1-7BEF-49DF-B664-00AE215B049A}" dt="2024-10-02T19:01:00.222" v="554" actId="47"/>
        <pc:sldMkLst>
          <pc:docMk/>
          <pc:sldMk cId="2117695413" sldId="293"/>
        </pc:sldMkLst>
      </pc:sldChg>
      <pc:sldChg chg="del">
        <pc:chgData name="hanane salhi" userId="05dbecf91ddc71c4" providerId="LiveId" clId="{0450EFE1-7BEF-49DF-B664-00AE215B049A}" dt="2024-10-02T19:01:02.462" v="555" actId="47"/>
        <pc:sldMkLst>
          <pc:docMk/>
          <pc:sldMk cId="25800700" sldId="294"/>
        </pc:sldMkLst>
      </pc:sldChg>
      <pc:sldChg chg="del">
        <pc:chgData name="hanane salhi" userId="05dbecf91ddc71c4" providerId="LiveId" clId="{0450EFE1-7BEF-49DF-B664-00AE215B049A}" dt="2024-10-02T19:01:05.742" v="556" actId="47"/>
        <pc:sldMkLst>
          <pc:docMk/>
          <pc:sldMk cId="2575421478" sldId="295"/>
        </pc:sldMkLst>
      </pc:sldChg>
      <pc:sldChg chg="del">
        <pc:chgData name="hanane salhi" userId="05dbecf91ddc71c4" providerId="LiveId" clId="{0450EFE1-7BEF-49DF-B664-00AE215B049A}" dt="2024-10-02T19:01:14.730" v="558" actId="47"/>
        <pc:sldMkLst>
          <pc:docMk/>
          <pc:sldMk cId="4153678306" sldId="296"/>
        </pc:sldMkLst>
      </pc:sldChg>
      <pc:sldChg chg="addSp delSp modSp mod">
        <pc:chgData name="hanane salhi" userId="05dbecf91ddc71c4" providerId="LiveId" clId="{0450EFE1-7BEF-49DF-B664-00AE215B049A}" dt="2024-10-03T15:54:10.960" v="1117" actId="207"/>
        <pc:sldMkLst>
          <pc:docMk/>
          <pc:sldMk cId="722098795" sldId="297"/>
        </pc:sldMkLst>
        <pc:spChg chg="mod">
          <ac:chgData name="hanane salhi" userId="05dbecf91ddc71c4" providerId="LiveId" clId="{0450EFE1-7BEF-49DF-B664-00AE215B049A}" dt="2024-10-03T15:53:53.754" v="1114" actId="21"/>
          <ac:spMkLst>
            <pc:docMk/>
            <pc:sldMk cId="722098795" sldId="297"/>
            <ac:spMk id="2" creationId="{3560F281-4FF6-4617-A809-AC9C15ECF18A}"/>
          </ac:spMkLst>
        </pc:spChg>
        <pc:spChg chg="mod">
          <ac:chgData name="hanane salhi" userId="05dbecf91ddc71c4" providerId="LiveId" clId="{0450EFE1-7BEF-49DF-B664-00AE215B049A}" dt="2024-10-03T15:54:10.960" v="1117" actId="207"/>
          <ac:spMkLst>
            <pc:docMk/>
            <pc:sldMk cId="722098795" sldId="297"/>
            <ac:spMk id="3" creationId="{611DC577-0A95-47D0-95D9-5F8DA763D46B}"/>
          </ac:spMkLst>
        </pc:spChg>
        <pc:spChg chg="del">
          <ac:chgData name="hanane salhi" userId="05dbecf91ddc71c4" providerId="LiveId" clId="{0450EFE1-7BEF-49DF-B664-00AE215B049A}" dt="2024-10-02T11:19:24.527" v="242" actId="478"/>
          <ac:spMkLst>
            <pc:docMk/>
            <pc:sldMk cId="722098795" sldId="297"/>
            <ac:spMk id="4" creationId="{D355C61F-C8F1-4977-8E1F-F16C0D9EA88C}"/>
          </ac:spMkLst>
        </pc:spChg>
        <pc:spChg chg="add mod">
          <ac:chgData name="hanane salhi" userId="05dbecf91ddc71c4" providerId="LiveId" clId="{0450EFE1-7BEF-49DF-B664-00AE215B049A}" dt="2024-10-02T18:28:53.385" v="430" actId="1076"/>
          <ac:spMkLst>
            <pc:docMk/>
            <pc:sldMk cId="722098795" sldId="297"/>
            <ac:spMk id="7" creationId="{C18E0D92-0917-2FCB-B5B4-485097031A2E}"/>
          </ac:spMkLst>
        </pc:spChg>
        <pc:spChg chg="add del mod">
          <ac:chgData name="hanane salhi" userId="05dbecf91ddc71c4" providerId="LiveId" clId="{0450EFE1-7BEF-49DF-B664-00AE215B049A}" dt="2024-10-02T11:19:31.614" v="245" actId="478"/>
          <ac:spMkLst>
            <pc:docMk/>
            <pc:sldMk cId="722098795" sldId="297"/>
            <ac:spMk id="9" creationId="{B2EE561D-CF7A-0576-B267-BC58057A5A77}"/>
          </ac:spMkLst>
        </pc:spChg>
        <pc:spChg chg="add mod">
          <ac:chgData name="hanane salhi" userId="05dbecf91ddc71c4" providerId="LiveId" clId="{0450EFE1-7BEF-49DF-B664-00AE215B049A}" dt="2024-10-02T18:28:43.020" v="428" actId="1076"/>
          <ac:spMkLst>
            <pc:docMk/>
            <pc:sldMk cId="722098795" sldId="297"/>
            <ac:spMk id="11" creationId="{9FADEC7F-BCA2-7B25-B54D-F4E2134730D4}"/>
          </ac:spMkLst>
        </pc:spChg>
        <pc:spChg chg="mod">
          <ac:chgData name="hanane salhi" userId="05dbecf91ddc71c4" providerId="LiveId" clId="{0450EFE1-7BEF-49DF-B664-00AE215B049A}" dt="2024-10-02T18:28:19.591" v="424" actId="1076"/>
          <ac:spMkLst>
            <pc:docMk/>
            <pc:sldMk cId="722098795" sldId="297"/>
            <ac:spMk id="20" creationId="{EFA08948-2B6F-46B1-9D2D-8D7B2B3FBD56}"/>
          </ac:spMkLst>
        </pc:spChg>
        <pc:picChg chg="add mod">
          <ac:chgData name="hanane salhi" userId="05dbecf91ddc71c4" providerId="LiveId" clId="{0450EFE1-7BEF-49DF-B664-00AE215B049A}" dt="2024-10-02T18:28:49.726" v="429" actId="1076"/>
          <ac:picMkLst>
            <pc:docMk/>
            <pc:sldMk cId="722098795" sldId="297"/>
            <ac:picMk id="13" creationId="{171545FC-82A4-1357-0E76-0CCAEACCE45B}"/>
          </ac:picMkLst>
        </pc:picChg>
        <pc:picChg chg="del">
          <ac:chgData name="hanane salhi" userId="05dbecf91ddc71c4" providerId="LiveId" clId="{0450EFE1-7BEF-49DF-B664-00AE215B049A}" dt="2024-10-02T11:19:30.291" v="244" actId="478"/>
          <ac:picMkLst>
            <pc:docMk/>
            <pc:sldMk cId="722098795" sldId="297"/>
            <ac:picMk id="14" creationId="{7E468295-904F-0743-AD06-67DA21353B9E}"/>
          </ac:picMkLst>
        </pc:picChg>
        <pc:picChg chg="add mod">
          <ac:chgData name="hanane salhi" userId="05dbecf91ddc71c4" providerId="LiveId" clId="{0450EFE1-7BEF-49DF-B664-00AE215B049A}" dt="2024-10-02T18:29:05.327" v="431"/>
          <ac:picMkLst>
            <pc:docMk/>
            <pc:sldMk cId="722098795" sldId="297"/>
            <ac:picMk id="15" creationId="{0C81C884-11C0-C220-92D2-1CDD24BE7ABA}"/>
          </ac:picMkLst>
        </pc:picChg>
      </pc:sldChg>
      <pc:sldChg chg="addSp delSp modSp mod">
        <pc:chgData name="hanane salhi" userId="05dbecf91ddc71c4" providerId="LiveId" clId="{0450EFE1-7BEF-49DF-B664-00AE215B049A}" dt="2024-10-03T14:59:08.062" v="606" actId="20577"/>
        <pc:sldMkLst>
          <pc:docMk/>
          <pc:sldMk cId="3989923275" sldId="298"/>
        </pc:sldMkLst>
        <pc:spChg chg="add del mod">
          <ac:chgData name="hanane salhi" userId="05dbecf91ddc71c4" providerId="LiveId" clId="{0450EFE1-7BEF-49DF-B664-00AE215B049A}" dt="2024-10-02T10:46:20.052" v="6" actId="478"/>
          <ac:spMkLst>
            <pc:docMk/>
            <pc:sldMk cId="3989923275" sldId="298"/>
            <ac:spMk id="10" creationId="{EE904533-7DE5-1569-7B6A-3516BFF5EB52}"/>
          </ac:spMkLst>
        </pc:spChg>
        <pc:spChg chg="mod">
          <ac:chgData name="hanane salhi" userId="05dbecf91ddc71c4" providerId="LiveId" clId="{0450EFE1-7BEF-49DF-B664-00AE215B049A}" dt="2024-10-03T14:59:08.062" v="606" actId="20577"/>
          <ac:spMkLst>
            <pc:docMk/>
            <pc:sldMk cId="3989923275" sldId="298"/>
            <ac:spMk id="56" creationId="{17B80DE9-89DB-3874-BFE1-C49C8675E9DA}"/>
          </ac:spMkLst>
        </pc:spChg>
        <pc:picChg chg="add del mod">
          <ac:chgData name="hanane salhi" userId="05dbecf91ddc71c4" providerId="LiveId" clId="{0450EFE1-7BEF-49DF-B664-00AE215B049A}" dt="2024-10-02T10:46:20.052" v="6" actId="478"/>
          <ac:picMkLst>
            <pc:docMk/>
            <pc:sldMk cId="3989923275" sldId="298"/>
            <ac:picMk id="7" creationId="{6E31E954-83B6-7D81-E110-4A71A35A4386}"/>
          </ac:picMkLst>
        </pc:picChg>
        <pc:picChg chg="add mod ord">
          <ac:chgData name="hanane salhi" userId="05dbecf91ddc71c4" providerId="LiveId" clId="{0450EFE1-7BEF-49DF-B664-00AE215B049A}" dt="2024-10-02T10:46:33.326" v="10" actId="14100"/>
          <ac:picMkLst>
            <pc:docMk/>
            <pc:sldMk cId="3989923275" sldId="298"/>
            <ac:picMk id="8" creationId="{37DA43AC-A7F2-A367-AE2E-0F19550FD1FD}"/>
          </ac:picMkLst>
        </pc:picChg>
      </pc:sldChg>
      <pc:sldChg chg="addSp delSp modSp new mod">
        <pc:chgData name="hanane salhi" userId="05dbecf91ddc71c4" providerId="LiveId" clId="{0450EFE1-7BEF-49DF-B664-00AE215B049A}" dt="2024-10-02T18:52:23.365" v="550" actId="478"/>
        <pc:sldMkLst>
          <pc:docMk/>
          <pc:sldMk cId="2304780620" sldId="299"/>
        </pc:sldMkLst>
        <pc:spChg chg="del">
          <ac:chgData name="hanane salhi" userId="05dbecf91ddc71c4" providerId="LiveId" clId="{0450EFE1-7BEF-49DF-B664-00AE215B049A}" dt="2024-10-02T18:35:38.300" v="435" actId="478"/>
          <ac:spMkLst>
            <pc:docMk/>
            <pc:sldMk cId="2304780620" sldId="299"/>
            <ac:spMk id="2" creationId="{34E26C95-E5B4-73E3-D7CC-20EF22BFB992}"/>
          </ac:spMkLst>
        </pc:spChg>
        <pc:spChg chg="mod">
          <ac:chgData name="hanane salhi" userId="05dbecf91ddc71c4" providerId="LiveId" clId="{0450EFE1-7BEF-49DF-B664-00AE215B049A}" dt="2024-10-02T18:35:53.557" v="441" actId="404"/>
          <ac:spMkLst>
            <pc:docMk/>
            <pc:sldMk cId="2304780620" sldId="299"/>
            <ac:spMk id="3" creationId="{7CD90843-F8D6-1B55-9710-B720912D2D39}"/>
          </ac:spMkLst>
        </pc:spChg>
        <pc:spChg chg="del">
          <ac:chgData name="hanane salhi" userId="05dbecf91ddc71c4" providerId="LiveId" clId="{0450EFE1-7BEF-49DF-B664-00AE215B049A}" dt="2024-10-02T18:35:41.040" v="436" actId="478"/>
          <ac:spMkLst>
            <pc:docMk/>
            <pc:sldMk cId="2304780620" sldId="299"/>
            <ac:spMk id="4" creationId="{777FCFC9-7935-7971-2461-714EB09E4CA5}"/>
          </ac:spMkLst>
        </pc:spChg>
        <pc:spChg chg="del">
          <ac:chgData name="hanane salhi" userId="05dbecf91ddc71c4" providerId="LiveId" clId="{0450EFE1-7BEF-49DF-B664-00AE215B049A}" dt="2024-10-02T18:35:42.813" v="437" actId="478"/>
          <ac:spMkLst>
            <pc:docMk/>
            <pc:sldMk cId="2304780620" sldId="299"/>
            <ac:spMk id="5" creationId="{9C954658-0207-8F69-2AED-549BA515C821}"/>
          </ac:spMkLst>
        </pc:spChg>
        <pc:spChg chg="del mod">
          <ac:chgData name="hanane salhi" userId="05dbecf91ddc71c4" providerId="LiveId" clId="{0450EFE1-7BEF-49DF-B664-00AE215B049A}" dt="2024-10-02T18:52:23.365" v="550" actId="478"/>
          <ac:spMkLst>
            <pc:docMk/>
            <pc:sldMk cId="2304780620" sldId="299"/>
            <ac:spMk id="6" creationId="{200F4E9D-208C-3607-04FA-F53E5187E9F1}"/>
          </ac:spMkLst>
        </pc:spChg>
        <pc:spChg chg="add">
          <ac:chgData name="hanane salhi" userId="05dbecf91ddc71c4" providerId="LiveId" clId="{0450EFE1-7BEF-49DF-B664-00AE215B049A}" dt="2024-10-02T18:36:14.637" v="442"/>
          <ac:spMkLst>
            <pc:docMk/>
            <pc:sldMk cId="2304780620" sldId="299"/>
            <ac:spMk id="8" creationId="{931255F1-B2AB-546F-F9E3-B7EF05A75911}"/>
          </ac:spMkLst>
        </pc:spChg>
        <pc:spChg chg="add del mod">
          <ac:chgData name="hanane salhi" userId="05dbecf91ddc71c4" providerId="LiveId" clId="{0450EFE1-7BEF-49DF-B664-00AE215B049A}" dt="2024-10-02T18:37:23.622" v="447"/>
          <ac:spMkLst>
            <pc:docMk/>
            <pc:sldMk cId="2304780620" sldId="299"/>
            <ac:spMk id="9" creationId="{4B3225D4-4957-B539-E5EB-AE63BD53C8F1}"/>
          </ac:spMkLst>
        </pc:spChg>
        <pc:spChg chg="add del mod">
          <ac:chgData name="hanane salhi" userId="05dbecf91ddc71c4" providerId="LiveId" clId="{0450EFE1-7BEF-49DF-B664-00AE215B049A}" dt="2024-10-02T18:37:23.623" v="449"/>
          <ac:spMkLst>
            <pc:docMk/>
            <pc:sldMk cId="2304780620" sldId="299"/>
            <ac:spMk id="10" creationId="{3650A591-99A8-4D7F-D170-D05B896C5440}"/>
          </ac:spMkLst>
        </pc:spChg>
        <pc:spChg chg="add mod">
          <ac:chgData name="hanane salhi" userId="05dbecf91ddc71c4" providerId="LiveId" clId="{0450EFE1-7BEF-49DF-B664-00AE215B049A}" dt="2024-10-02T18:52:19.385" v="548" actId="1076"/>
          <ac:spMkLst>
            <pc:docMk/>
            <pc:sldMk cId="2304780620" sldId="299"/>
            <ac:spMk id="12" creationId="{7E43F167-E72D-0A52-B347-1300910718EB}"/>
          </ac:spMkLst>
        </pc:spChg>
        <pc:picChg chg="add mod">
          <ac:chgData name="hanane salhi" userId="05dbecf91ddc71c4" providerId="LiveId" clId="{0450EFE1-7BEF-49DF-B664-00AE215B049A}" dt="2024-10-02T18:38:23.185" v="463"/>
          <ac:picMkLst>
            <pc:docMk/>
            <pc:sldMk cId="2304780620" sldId="299"/>
            <ac:picMk id="13" creationId="{8DCA94AF-6E7D-2695-709C-B00539C6E547}"/>
          </ac:picMkLst>
        </pc:picChg>
      </pc:sldChg>
      <pc:sldChg chg="addSp delSp modSp new mod modNotesTx">
        <pc:chgData name="hanane salhi" userId="05dbecf91ddc71c4" providerId="LiveId" clId="{0450EFE1-7BEF-49DF-B664-00AE215B049A}" dt="2024-10-03T15:11:38.936" v="712" actId="20577"/>
        <pc:sldMkLst>
          <pc:docMk/>
          <pc:sldMk cId="2413199330" sldId="300"/>
        </pc:sldMkLst>
        <pc:spChg chg="del">
          <ac:chgData name="hanane salhi" userId="05dbecf91ddc71c4" providerId="LiveId" clId="{0450EFE1-7BEF-49DF-B664-00AE215B049A}" dt="2024-10-02T18:51:34.897" v="543" actId="478"/>
          <ac:spMkLst>
            <pc:docMk/>
            <pc:sldMk cId="2413199330" sldId="300"/>
            <ac:spMk id="2" creationId="{6A6E2ABC-5DEA-8B0E-25D2-14A1EC70575C}"/>
          </ac:spMkLst>
        </pc:spChg>
        <pc:spChg chg="mod">
          <ac:chgData name="hanane salhi" userId="05dbecf91ddc71c4" providerId="LiveId" clId="{0450EFE1-7BEF-49DF-B664-00AE215B049A}" dt="2024-10-02T18:51:31.670" v="542" actId="1076"/>
          <ac:spMkLst>
            <pc:docMk/>
            <pc:sldMk cId="2413199330" sldId="300"/>
            <ac:spMk id="3" creationId="{6FF2A322-B63E-CDE5-55A4-0FE3A8C9816F}"/>
          </ac:spMkLst>
        </pc:spChg>
        <pc:spChg chg="del">
          <ac:chgData name="hanane salhi" userId="05dbecf91ddc71c4" providerId="LiveId" clId="{0450EFE1-7BEF-49DF-B664-00AE215B049A}" dt="2024-10-02T18:51:38.115" v="544" actId="478"/>
          <ac:spMkLst>
            <pc:docMk/>
            <pc:sldMk cId="2413199330" sldId="300"/>
            <ac:spMk id="4" creationId="{07BA54EE-560E-5EE5-8D8C-4C277DD16C30}"/>
          </ac:spMkLst>
        </pc:spChg>
        <pc:spChg chg="del">
          <ac:chgData name="hanane salhi" userId="05dbecf91ddc71c4" providerId="LiveId" clId="{0450EFE1-7BEF-49DF-B664-00AE215B049A}" dt="2024-10-02T18:51:41.503" v="545" actId="478"/>
          <ac:spMkLst>
            <pc:docMk/>
            <pc:sldMk cId="2413199330" sldId="300"/>
            <ac:spMk id="5" creationId="{53778AFB-4658-241B-3425-716305F5A65F}"/>
          </ac:spMkLst>
        </pc:spChg>
        <pc:spChg chg="del">
          <ac:chgData name="hanane salhi" userId="05dbecf91ddc71c4" providerId="LiveId" clId="{0450EFE1-7BEF-49DF-B664-00AE215B049A}" dt="2024-10-02T18:51:44.010" v="546" actId="478"/>
          <ac:spMkLst>
            <pc:docMk/>
            <pc:sldMk cId="2413199330" sldId="300"/>
            <ac:spMk id="6" creationId="{D78977C7-2F9B-D6A1-8B0E-46126F64C334}"/>
          </ac:spMkLst>
        </pc:spChg>
        <pc:picChg chg="add mod">
          <ac:chgData name="hanane salhi" userId="05dbecf91ddc71c4" providerId="LiveId" clId="{0450EFE1-7BEF-49DF-B664-00AE215B049A}" dt="2024-10-02T18:51:52.054" v="547"/>
          <ac:picMkLst>
            <pc:docMk/>
            <pc:sldMk cId="2413199330" sldId="300"/>
            <ac:picMk id="8" creationId="{7A4F0352-959C-9A1D-1F8A-28B956434992}"/>
          </ac:picMkLst>
        </pc:picChg>
        <pc:picChg chg="add mod">
          <ac:chgData name="hanane salhi" userId="05dbecf91ddc71c4" providerId="LiveId" clId="{0450EFE1-7BEF-49DF-B664-00AE215B049A}" dt="2024-10-02T18:53:47.750" v="553" actId="1076"/>
          <ac:picMkLst>
            <pc:docMk/>
            <pc:sldMk cId="2413199330" sldId="300"/>
            <ac:picMk id="10" creationId="{9AAC5D7C-CBE2-91DD-99DB-9E9E76B5B08D}"/>
          </ac:picMkLst>
        </pc:picChg>
      </pc:sldChg>
      <pc:sldChg chg="addSp delSp modSp new mod">
        <pc:chgData name="hanane salhi" userId="05dbecf91ddc71c4" providerId="LiveId" clId="{0450EFE1-7BEF-49DF-B664-00AE215B049A}" dt="2024-10-03T15:36:14.816" v="920" actId="13822"/>
        <pc:sldMkLst>
          <pc:docMk/>
          <pc:sldMk cId="2063813856" sldId="301"/>
        </pc:sldMkLst>
        <pc:spChg chg="del">
          <ac:chgData name="hanane salhi" userId="05dbecf91ddc71c4" providerId="LiveId" clId="{0450EFE1-7BEF-49DF-B664-00AE215B049A}" dt="2024-10-03T15:18:02.634" v="715" actId="478"/>
          <ac:spMkLst>
            <pc:docMk/>
            <pc:sldMk cId="2063813856" sldId="301"/>
            <ac:spMk id="2" creationId="{5533FD54-0241-844B-B8DC-646018362C15}"/>
          </ac:spMkLst>
        </pc:spChg>
        <pc:spChg chg="add del mod">
          <ac:chgData name="hanane salhi" userId="05dbecf91ddc71c4" providerId="LiveId" clId="{0450EFE1-7BEF-49DF-B664-00AE215B049A}" dt="2024-10-03T15:21:39.760" v="753" actId="20577"/>
          <ac:spMkLst>
            <pc:docMk/>
            <pc:sldMk cId="2063813856" sldId="301"/>
            <ac:spMk id="3" creationId="{C0EDF829-F581-F8B7-54F6-9822980402ED}"/>
          </ac:spMkLst>
        </pc:spChg>
        <pc:spChg chg="del">
          <ac:chgData name="hanane salhi" userId="05dbecf91ddc71c4" providerId="LiveId" clId="{0450EFE1-7BEF-49DF-B664-00AE215B049A}" dt="2024-10-03T15:18:06.574" v="716" actId="478"/>
          <ac:spMkLst>
            <pc:docMk/>
            <pc:sldMk cId="2063813856" sldId="301"/>
            <ac:spMk id="4" creationId="{6B8A3BD6-8B89-4766-09E5-3AB590777C11}"/>
          </ac:spMkLst>
        </pc:spChg>
        <pc:spChg chg="del">
          <ac:chgData name="hanane salhi" userId="05dbecf91ddc71c4" providerId="LiveId" clId="{0450EFE1-7BEF-49DF-B664-00AE215B049A}" dt="2024-10-03T15:17:55.015" v="713" actId="22"/>
          <ac:spMkLst>
            <pc:docMk/>
            <pc:sldMk cId="2063813856" sldId="301"/>
            <ac:spMk id="5" creationId="{1B0E0E2A-BE11-717E-138A-234B28C95E8C}"/>
          </ac:spMkLst>
        </pc:spChg>
        <pc:spChg chg="add del mod">
          <ac:chgData name="hanane salhi" userId="05dbecf91ddc71c4" providerId="LiveId" clId="{0450EFE1-7BEF-49DF-B664-00AE215B049A}" dt="2024-10-03T15:21:37.912" v="752" actId="478"/>
          <ac:spMkLst>
            <pc:docMk/>
            <pc:sldMk cId="2063813856" sldId="301"/>
            <ac:spMk id="11" creationId="{2807D56A-E761-7687-B1B2-CCD8078F24C6}"/>
          </ac:spMkLst>
        </pc:spChg>
        <pc:spChg chg="add del mod">
          <ac:chgData name="hanane salhi" userId="05dbecf91ddc71c4" providerId="LiveId" clId="{0450EFE1-7BEF-49DF-B664-00AE215B049A}" dt="2024-10-03T15:21:33.121" v="740" actId="478"/>
          <ac:spMkLst>
            <pc:docMk/>
            <pc:sldMk cId="2063813856" sldId="301"/>
            <ac:spMk id="14" creationId="{92D17B7C-2307-64FF-A8D0-C99E3D23CE3A}"/>
          </ac:spMkLst>
        </pc:spChg>
        <pc:spChg chg="add del mod">
          <ac:chgData name="hanane salhi" userId="05dbecf91ddc71c4" providerId="LiveId" clId="{0450EFE1-7BEF-49DF-B664-00AE215B049A}" dt="2024-10-03T15:23:13.661" v="803" actId="478"/>
          <ac:spMkLst>
            <pc:docMk/>
            <pc:sldMk cId="2063813856" sldId="301"/>
            <ac:spMk id="18" creationId="{9C60DEB7-A5C6-0252-638E-7DE8D2645CAF}"/>
          </ac:spMkLst>
        </pc:spChg>
        <pc:spChg chg="add mod">
          <ac:chgData name="hanane salhi" userId="05dbecf91ddc71c4" providerId="LiveId" clId="{0450EFE1-7BEF-49DF-B664-00AE215B049A}" dt="2024-10-03T15:30:17.026" v="900" actId="1076"/>
          <ac:spMkLst>
            <pc:docMk/>
            <pc:sldMk cId="2063813856" sldId="301"/>
            <ac:spMk id="26" creationId="{294FB59F-2A2D-F945-0680-0474F8847669}"/>
          </ac:spMkLst>
        </pc:spChg>
        <pc:spChg chg="add mod">
          <ac:chgData name="hanane salhi" userId="05dbecf91ddc71c4" providerId="LiveId" clId="{0450EFE1-7BEF-49DF-B664-00AE215B049A}" dt="2024-10-03T15:31:11.142" v="904" actId="14100"/>
          <ac:spMkLst>
            <pc:docMk/>
            <pc:sldMk cId="2063813856" sldId="301"/>
            <ac:spMk id="28" creationId="{10829EF7-298B-1F85-B562-824988047B32}"/>
          </ac:spMkLst>
        </pc:spChg>
        <pc:spChg chg="add del mod">
          <ac:chgData name="hanane salhi" userId="05dbecf91ddc71c4" providerId="LiveId" clId="{0450EFE1-7BEF-49DF-B664-00AE215B049A}" dt="2024-10-03T15:28:16.213" v="881" actId="478"/>
          <ac:spMkLst>
            <pc:docMk/>
            <pc:sldMk cId="2063813856" sldId="301"/>
            <ac:spMk id="29" creationId="{9EB76B68-A032-5B55-66EB-DB14A791E809}"/>
          </ac:spMkLst>
        </pc:spChg>
        <pc:spChg chg="add mod">
          <ac:chgData name="hanane salhi" userId="05dbecf91ddc71c4" providerId="LiveId" clId="{0450EFE1-7BEF-49DF-B664-00AE215B049A}" dt="2024-10-03T15:31:58.558" v="911" actId="13822"/>
          <ac:spMkLst>
            <pc:docMk/>
            <pc:sldMk cId="2063813856" sldId="301"/>
            <ac:spMk id="38" creationId="{F7512F58-CA78-7530-BA3F-1100F90076B0}"/>
          </ac:spMkLst>
        </pc:spChg>
        <pc:picChg chg="add del mod ord">
          <ac:chgData name="hanane salhi" userId="05dbecf91ddc71c4" providerId="LiveId" clId="{0450EFE1-7BEF-49DF-B664-00AE215B049A}" dt="2024-10-03T15:23:10.564" v="802" actId="478"/>
          <ac:picMkLst>
            <pc:docMk/>
            <pc:sldMk cId="2063813856" sldId="301"/>
            <ac:picMk id="9" creationId="{C649CDCF-1BE2-E272-AB94-CA2A5D051874}"/>
          </ac:picMkLst>
        </pc:picChg>
        <pc:picChg chg="add mod">
          <ac:chgData name="hanane salhi" userId="05dbecf91ddc71c4" providerId="LiveId" clId="{0450EFE1-7BEF-49DF-B664-00AE215B049A}" dt="2024-10-03T15:21:33.400" v="741" actId="1076"/>
          <ac:picMkLst>
            <pc:docMk/>
            <pc:sldMk cId="2063813856" sldId="301"/>
            <ac:picMk id="12" creationId="{61CC4FE1-8A57-1C21-BCBB-8FEC47CDD775}"/>
          </ac:picMkLst>
        </pc:picChg>
        <pc:picChg chg="add mod">
          <ac:chgData name="hanane salhi" userId="05dbecf91ddc71c4" providerId="LiveId" clId="{0450EFE1-7BEF-49DF-B664-00AE215B049A}" dt="2024-10-03T15:29:53.269" v="894" actId="1076"/>
          <ac:picMkLst>
            <pc:docMk/>
            <pc:sldMk cId="2063813856" sldId="301"/>
            <ac:picMk id="16" creationId="{631D56D2-D24B-3AFF-AC36-950C5ACDFDE1}"/>
          </ac:picMkLst>
        </pc:picChg>
        <pc:picChg chg="add del mod">
          <ac:chgData name="hanane salhi" userId="05dbecf91ddc71c4" providerId="LiveId" clId="{0450EFE1-7BEF-49DF-B664-00AE215B049A}" dt="2024-10-03T15:24:19.352" v="860" actId="478"/>
          <ac:picMkLst>
            <pc:docMk/>
            <pc:sldMk cId="2063813856" sldId="301"/>
            <ac:picMk id="20" creationId="{5D841CA7-3157-5404-9C6C-AD01B3237B04}"/>
          </ac:picMkLst>
        </pc:picChg>
        <pc:picChg chg="add del">
          <ac:chgData name="hanane salhi" userId="05dbecf91ddc71c4" providerId="LiveId" clId="{0450EFE1-7BEF-49DF-B664-00AE215B049A}" dt="2024-10-03T15:24:17.929" v="859" actId="478"/>
          <ac:picMkLst>
            <pc:docMk/>
            <pc:sldMk cId="2063813856" sldId="301"/>
            <ac:picMk id="22" creationId="{CD89A3E2-753A-5F2F-6121-DE59DBC8D2C5}"/>
          </ac:picMkLst>
        </pc:picChg>
        <pc:picChg chg="add mod">
          <ac:chgData name="hanane salhi" userId="05dbecf91ddc71c4" providerId="LiveId" clId="{0450EFE1-7BEF-49DF-B664-00AE215B049A}" dt="2024-10-03T15:30:19.875" v="901" actId="1076"/>
          <ac:picMkLst>
            <pc:docMk/>
            <pc:sldMk cId="2063813856" sldId="301"/>
            <ac:picMk id="24" creationId="{1CF6B60F-B8DB-AA3C-BFE4-BF30E4332A60}"/>
          </ac:picMkLst>
        </pc:picChg>
        <pc:cxnChg chg="add mod">
          <ac:chgData name="hanane salhi" userId="05dbecf91ddc71c4" providerId="LiveId" clId="{0450EFE1-7BEF-49DF-B664-00AE215B049A}" dt="2024-10-03T15:36:14.816" v="920" actId="13822"/>
          <ac:cxnSpMkLst>
            <pc:docMk/>
            <pc:sldMk cId="2063813856" sldId="301"/>
            <ac:cxnSpMk id="31" creationId="{B9856AF9-87ED-AE19-1E68-4D7D9BDBFAC5}"/>
          </ac:cxnSpMkLst>
        </pc:cxnChg>
        <pc:cxnChg chg="add mod">
          <ac:chgData name="hanane salhi" userId="05dbecf91ddc71c4" providerId="LiveId" clId="{0450EFE1-7BEF-49DF-B664-00AE215B049A}" dt="2024-10-03T15:36:10.779" v="919" actId="13822"/>
          <ac:cxnSpMkLst>
            <pc:docMk/>
            <pc:sldMk cId="2063813856" sldId="301"/>
            <ac:cxnSpMk id="33" creationId="{FB13D02A-C0A8-31DF-BD5B-09D6F677D2CB}"/>
          </ac:cxnSpMkLst>
        </pc:cxnChg>
        <pc:cxnChg chg="add mod">
          <ac:chgData name="hanane salhi" userId="05dbecf91ddc71c4" providerId="LiveId" clId="{0450EFE1-7BEF-49DF-B664-00AE215B049A}" dt="2024-10-03T15:36:04.940" v="918" actId="13822"/>
          <ac:cxnSpMkLst>
            <pc:docMk/>
            <pc:sldMk cId="2063813856" sldId="301"/>
            <ac:cxnSpMk id="40" creationId="{36FDCEBD-ED6C-01B6-D9FD-68BA1FB3E436}"/>
          </ac:cxnSpMkLst>
        </pc:cxnChg>
      </pc:sldChg>
      <pc:sldChg chg="addSp delSp modSp new mod modAnim">
        <pc:chgData name="hanane salhi" userId="05dbecf91ddc71c4" providerId="LiveId" clId="{0450EFE1-7BEF-49DF-B664-00AE215B049A}" dt="2024-10-03T15:51:55.274" v="1112"/>
        <pc:sldMkLst>
          <pc:docMk/>
          <pc:sldMk cId="2319168300" sldId="302"/>
        </pc:sldMkLst>
        <pc:spChg chg="del">
          <ac:chgData name="hanane salhi" userId="05dbecf91ddc71c4" providerId="LiveId" clId="{0450EFE1-7BEF-49DF-B664-00AE215B049A}" dt="2024-10-03T15:36:28.599" v="921" actId="478"/>
          <ac:spMkLst>
            <pc:docMk/>
            <pc:sldMk cId="2319168300" sldId="302"/>
            <ac:spMk id="2" creationId="{059E71FF-331E-DF62-AB16-C0521EDA4E0F}"/>
          </ac:spMkLst>
        </pc:spChg>
        <pc:spChg chg="del">
          <ac:chgData name="hanane salhi" userId="05dbecf91ddc71c4" providerId="LiveId" clId="{0450EFE1-7BEF-49DF-B664-00AE215B049A}" dt="2024-10-03T15:36:30.893" v="922" actId="478"/>
          <ac:spMkLst>
            <pc:docMk/>
            <pc:sldMk cId="2319168300" sldId="302"/>
            <ac:spMk id="3" creationId="{63CA0909-83AE-B443-5033-6521BF009259}"/>
          </ac:spMkLst>
        </pc:spChg>
        <pc:spChg chg="del">
          <ac:chgData name="hanane salhi" userId="05dbecf91ddc71c4" providerId="LiveId" clId="{0450EFE1-7BEF-49DF-B664-00AE215B049A}" dt="2024-10-03T15:36:34.403" v="923" actId="478"/>
          <ac:spMkLst>
            <pc:docMk/>
            <pc:sldMk cId="2319168300" sldId="302"/>
            <ac:spMk id="4" creationId="{1964C788-417E-B32A-C02E-913D45E46202}"/>
          </ac:spMkLst>
        </pc:spChg>
        <pc:spChg chg="del">
          <ac:chgData name="hanane salhi" userId="05dbecf91ddc71c4" providerId="LiveId" clId="{0450EFE1-7BEF-49DF-B664-00AE215B049A}" dt="2024-10-03T15:36:36.422" v="924" actId="478"/>
          <ac:spMkLst>
            <pc:docMk/>
            <pc:sldMk cId="2319168300" sldId="302"/>
            <ac:spMk id="5" creationId="{8F5250F4-0D23-E483-1841-86F7D45E22BA}"/>
          </ac:spMkLst>
        </pc:spChg>
        <pc:spChg chg="add mod">
          <ac:chgData name="hanane salhi" userId="05dbecf91ddc71c4" providerId="LiveId" clId="{0450EFE1-7BEF-49DF-B664-00AE215B049A}" dt="2024-10-03T15:40:00.408" v="967" actId="13822"/>
          <ac:spMkLst>
            <pc:docMk/>
            <pc:sldMk cId="2319168300" sldId="302"/>
            <ac:spMk id="11" creationId="{C9CF4BAB-0BC8-F729-32FB-22B6E92EDFA7}"/>
          </ac:spMkLst>
        </pc:spChg>
        <pc:spChg chg="add mod">
          <ac:chgData name="hanane salhi" userId="05dbecf91ddc71c4" providerId="LiveId" clId="{0450EFE1-7BEF-49DF-B664-00AE215B049A}" dt="2024-10-03T15:43:02.379" v="982" actId="13822"/>
          <ac:spMkLst>
            <pc:docMk/>
            <pc:sldMk cId="2319168300" sldId="302"/>
            <ac:spMk id="18" creationId="{B31F822F-D778-4B7E-73E6-0C36063E40D0}"/>
          </ac:spMkLst>
        </pc:spChg>
        <pc:picChg chg="add del mod">
          <ac:chgData name="hanane salhi" userId="05dbecf91ddc71c4" providerId="LiveId" clId="{0450EFE1-7BEF-49DF-B664-00AE215B049A}" dt="2024-10-03T15:51:51.737" v="1111" actId="21"/>
          <ac:picMkLst>
            <pc:docMk/>
            <pc:sldMk cId="2319168300" sldId="302"/>
            <ac:picMk id="8" creationId="{CED12C05-CAC0-A724-0180-3CE3C5A3FC60}"/>
          </ac:picMkLst>
        </pc:picChg>
        <pc:picChg chg="add mod">
          <ac:chgData name="hanane salhi" userId="05dbecf91ddc71c4" providerId="LiveId" clId="{0450EFE1-7BEF-49DF-B664-00AE215B049A}" dt="2024-10-03T15:38:07.832" v="929" actId="1076"/>
          <ac:picMkLst>
            <pc:docMk/>
            <pc:sldMk cId="2319168300" sldId="302"/>
            <ac:picMk id="10" creationId="{A129CE62-AEF2-F2B4-1B63-53B4B84692CC}"/>
          </ac:picMkLst>
        </pc:picChg>
        <pc:picChg chg="add mod">
          <ac:chgData name="hanane salhi" userId="05dbecf91ddc71c4" providerId="LiveId" clId="{0450EFE1-7BEF-49DF-B664-00AE215B049A}" dt="2024-10-03T15:41:59.780" v="976" actId="1076"/>
          <ac:picMkLst>
            <pc:docMk/>
            <pc:sldMk cId="2319168300" sldId="302"/>
            <ac:picMk id="16" creationId="{35B80029-F867-17B2-A26B-927BB014D5A8}"/>
          </ac:picMkLst>
        </pc:picChg>
        <pc:picChg chg="add mod">
          <ac:chgData name="hanane salhi" userId="05dbecf91ddc71c4" providerId="LiveId" clId="{0450EFE1-7BEF-49DF-B664-00AE215B049A}" dt="2024-10-03T15:51:55.274" v="1112"/>
          <ac:picMkLst>
            <pc:docMk/>
            <pc:sldMk cId="2319168300" sldId="302"/>
            <ac:picMk id="21" creationId="{CED12C05-CAC0-A724-0180-3CE3C5A3FC60}"/>
          </ac:picMkLst>
        </pc:picChg>
        <pc:cxnChg chg="add mod">
          <ac:chgData name="hanane salhi" userId="05dbecf91ddc71c4" providerId="LiveId" clId="{0450EFE1-7BEF-49DF-B664-00AE215B049A}" dt="2024-10-03T15:39:53.228" v="966" actId="13822"/>
          <ac:cxnSpMkLst>
            <pc:docMk/>
            <pc:sldMk cId="2319168300" sldId="302"/>
            <ac:cxnSpMk id="13" creationId="{C65B866E-BA2B-4138-D092-568E64F6B1AA}"/>
          </ac:cxnSpMkLst>
        </pc:cxnChg>
        <pc:cxnChg chg="add mod">
          <ac:chgData name="hanane salhi" userId="05dbecf91ddc71c4" providerId="LiveId" clId="{0450EFE1-7BEF-49DF-B664-00AE215B049A}" dt="2024-10-03T15:42:58.562" v="981" actId="13822"/>
          <ac:cxnSpMkLst>
            <pc:docMk/>
            <pc:sldMk cId="2319168300" sldId="302"/>
            <ac:cxnSpMk id="20" creationId="{E9329A49-588C-9742-08FA-4C75B8130AB0}"/>
          </ac:cxnSpMkLst>
        </pc:cxnChg>
      </pc:sldChg>
      <pc:sldChg chg="addSp delSp modSp new mod">
        <pc:chgData name="hanane salhi" userId="05dbecf91ddc71c4" providerId="LiveId" clId="{0450EFE1-7BEF-49DF-B664-00AE215B049A}" dt="2024-10-03T15:00:33.673" v="623"/>
        <pc:sldMkLst>
          <pc:docMk/>
          <pc:sldMk cId="1679688343" sldId="303"/>
        </pc:sldMkLst>
        <pc:spChg chg="mod">
          <ac:chgData name="hanane salhi" userId="05dbecf91ddc71c4" providerId="LiveId" clId="{0450EFE1-7BEF-49DF-B664-00AE215B049A}" dt="2024-10-03T15:00:10.673" v="618" actId="20577"/>
          <ac:spMkLst>
            <pc:docMk/>
            <pc:sldMk cId="1679688343" sldId="303"/>
            <ac:spMk id="2" creationId="{42C2A7B1-8E68-45E1-13A1-0D053B8956CE}"/>
          </ac:spMkLst>
        </pc:spChg>
        <pc:spChg chg="del">
          <ac:chgData name="hanane salhi" userId="05dbecf91ddc71c4" providerId="LiveId" clId="{0450EFE1-7BEF-49DF-B664-00AE215B049A}" dt="2024-10-03T15:00:14.486" v="619" actId="478"/>
          <ac:spMkLst>
            <pc:docMk/>
            <pc:sldMk cId="1679688343" sldId="303"/>
            <ac:spMk id="3" creationId="{E1CCB0A0-CEE9-54C6-FD79-4BEDB5589631}"/>
          </ac:spMkLst>
        </pc:spChg>
        <pc:spChg chg="mod">
          <ac:chgData name="hanane salhi" userId="05dbecf91ddc71c4" providerId="LiveId" clId="{0450EFE1-7BEF-49DF-B664-00AE215B049A}" dt="2024-10-03T15:00:24.371" v="622" actId="1076"/>
          <ac:spMkLst>
            <pc:docMk/>
            <pc:sldMk cId="1679688343" sldId="303"/>
            <ac:spMk id="4" creationId="{678A77BA-59FA-3F31-4AF7-73A6FAEB670C}"/>
          </ac:spMkLst>
        </pc:spChg>
        <pc:spChg chg="del mod">
          <ac:chgData name="hanane salhi" userId="05dbecf91ddc71c4" providerId="LiveId" clId="{0450EFE1-7BEF-49DF-B664-00AE215B049A}" dt="2024-10-03T15:00:19.102" v="621" actId="478"/>
          <ac:spMkLst>
            <pc:docMk/>
            <pc:sldMk cId="1679688343" sldId="303"/>
            <ac:spMk id="5" creationId="{B43B887F-C1FC-2A53-561D-6E3B6D1280DF}"/>
          </ac:spMkLst>
        </pc:spChg>
        <pc:picChg chg="add mod">
          <ac:chgData name="hanane salhi" userId="05dbecf91ddc71c4" providerId="LiveId" clId="{0450EFE1-7BEF-49DF-B664-00AE215B049A}" dt="2024-10-03T15:00:33.673" v="623"/>
          <ac:picMkLst>
            <pc:docMk/>
            <pc:sldMk cId="1679688343" sldId="303"/>
            <ac:picMk id="8" creationId="{CB681D98-206C-86C8-60DC-DFFCBDD77CB1}"/>
          </ac:picMkLst>
        </pc:picChg>
      </pc:sldChg>
      <pc:sldChg chg="addSp delSp modSp new mod">
        <pc:chgData name="hanane salhi" userId="05dbecf91ddc71c4" providerId="LiveId" clId="{0450EFE1-7BEF-49DF-B664-00AE215B049A}" dt="2024-10-03T15:58:34.003" v="1424" actId="1076"/>
        <pc:sldMkLst>
          <pc:docMk/>
          <pc:sldMk cId="2422412871" sldId="304"/>
        </pc:sldMkLst>
        <pc:spChg chg="del">
          <ac:chgData name="hanane salhi" userId="05dbecf91ddc71c4" providerId="LiveId" clId="{0450EFE1-7BEF-49DF-B664-00AE215B049A}" dt="2024-10-03T15:56:57.227" v="1296" actId="478"/>
          <ac:spMkLst>
            <pc:docMk/>
            <pc:sldMk cId="2422412871" sldId="304"/>
            <ac:spMk id="2" creationId="{984FDD3E-64C1-DC92-823A-59CDAFE84214}"/>
          </ac:spMkLst>
        </pc:spChg>
        <pc:spChg chg="del">
          <ac:chgData name="hanane salhi" userId="05dbecf91ddc71c4" providerId="LiveId" clId="{0450EFE1-7BEF-49DF-B664-00AE215B049A}" dt="2024-10-03T15:56:59.250" v="1297" actId="478"/>
          <ac:spMkLst>
            <pc:docMk/>
            <pc:sldMk cId="2422412871" sldId="304"/>
            <ac:spMk id="3" creationId="{D4C3CD54-873D-B518-20C2-459BCA676F3A}"/>
          </ac:spMkLst>
        </pc:spChg>
        <pc:spChg chg="del">
          <ac:chgData name="hanane salhi" userId="05dbecf91ddc71c4" providerId="LiveId" clId="{0450EFE1-7BEF-49DF-B664-00AE215B049A}" dt="2024-10-03T15:57:03.060" v="1298" actId="478"/>
          <ac:spMkLst>
            <pc:docMk/>
            <pc:sldMk cId="2422412871" sldId="304"/>
            <ac:spMk id="4" creationId="{244F2107-1175-DE84-5617-6874D540E08E}"/>
          </ac:spMkLst>
        </pc:spChg>
        <pc:spChg chg="del">
          <ac:chgData name="hanane salhi" userId="05dbecf91ddc71c4" providerId="LiveId" clId="{0450EFE1-7BEF-49DF-B664-00AE215B049A}" dt="2024-10-03T15:57:07.924" v="1300" actId="478"/>
          <ac:spMkLst>
            <pc:docMk/>
            <pc:sldMk cId="2422412871" sldId="304"/>
            <ac:spMk id="5" creationId="{67A1ED8A-9F35-CD78-D527-FD3AB68E0638}"/>
          </ac:spMkLst>
        </pc:spChg>
        <pc:spChg chg="del">
          <ac:chgData name="hanane salhi" userId="05dbecf91ddc71c4" providerId="LiveId" clId="{0450EFE1-7BEF-49DF-B664-00AE215B049A}" dt="2024-10-03T15:57:05.445" v="1299" actId="478"/>
          <ac:spMkLst>
            <pc:docMk/>
            <pc:sldMk cId="2422412871" sldId="304"/>
            <ac:spMk id="6" creationId="{5EFCAB54-DCEA-73FE-8322-E6F3F3252733}"/>
          </ac:spMkLst>
        </pc:spChg>
        <pc:spChg chg="del">
          <ac:chgData name="hanane salhi" userId="05dbecf91ddc71c4" providerId="LiveId" clId="{0450EFE1-7BEF-49DF-B664-00AE215B049A}" dt="2024-10-03T15:57:11.007" v="1302" actId="478"/>
          <ac:spMkLst>
            <pc:docMk/>
            <pc:sldMk cId="2422412871" sldId="304"/>
            <ac:spMk id="7" creationId="{DA1656C0-D298-42FF-8277-558966C7DD55}"/>
          </ac:spMkLst>
        </pc:spChg>
        <pc:picChg chg="add mod">
          <ac:chgData name="hanane salhi" userId="05dbecf91ddc71c4" providerId="LiveId" clId="{0450EFE1-7BEF-49DF-B664-00AE215B049A}" dt="2024-10-03T15:32:30.061" v="914"/>
          <ac:picMkLst>
            <pc:docMk/>
            <pc:sldMk cId="2422412871" sldId="304"/>
            <ac:picMk id="10" creationId="{1D9A065F-AC4D-B944-A874-2761E6DEB1FF}"/>
          </ac:picMkLst>
        </pc:picChg>
        <pc:picChg chg="add mod">
          <ac:chgData name="hanane salhi" userId="05dbecf91ddc71c4" providerId="LiveId" clId="{0450EFE1-7BEF-49DF-B664-00AE215B049A}" dt="2024-10-03T15:58:34.003" v="1424" actId="1076"/>
          <ac:picMkLst>
            <pc:docMk/>
            <pc:sldMk cId="2422412871" sldId="304"/>
            <ac:picMk id="12" creationId="{44805E02-8355-B716-185A-E0512AEF7AC4}"/>
          </ac:picMkLst>
        </pc:picChg>
        <pc:picChg chg="add mod">
          <ac:chgData name="hanane salhi" userId="05dbecf91ddc71c4" providerId="LiveId" clId="{0450EFE1-7BEF-49DF-B664-00AE215B049A}" dt="2024-10-03T15:58:28.636" v="1423" actId="1076"/>
          <ac:picMkLst>
            <pc:docMk/>
            <pc:sldMk cId="2422412871" sldId="304"/>
            <ac:picMk id="14" creationId="{389E6305-0374-32DA-E876-A82F4283B679}"/>
          </ac:picMkLst>
        </pc:picChg>
      </pc:sldChg>
      <pc:sldChg chg="addSp delSp modSp new mod modNotesTx">
        <pc:chgData name="hanane salhi" userId="05dbecf91ddc71c4" providerId="LiveId" clId="{0450EFE1-7BEF-49DF-B664-00AE215B049A}" dt="2024-10-03T15:51:58.209" v="1113"/>
        <pc:sldMkLst>
          <pc:docMk/>
          <pc:sldMk cId="3992971" sldId="305"/>
        </pc:sldMkLst>
        <pc:spChg chg="del">
          <ac:chgData name="hanane salhi" userId="05dbecf91ddc71c4" providerId="LiveId" clId="{0450EFE1-7BEF-49DF-B664-00AE215B049A}" dt="2024-10-03T15:43:29.773" v="983" actId="478"/>
          <ac:spMkLst>
            <pc:docMk/>
            <pc:sldMk cId="3992971" sldId="305"/>
            <ac:spMk id="2" creationId="{7795AC5A-B464-1052-2BF5-A138CADE9C9C}"/>
          </ac:spMkLst>
        </pc:spChg>
        <pc:spChg chg="del">
          <ac:chgData name="hanane salhi" userId="05dbecf91ddc71c4" providerId="LiveId" clId="{0450EFE1-7BEF-49DF-B664-00AE215B049A}" dt="2024-10-03T15:43:32.379" v="984" actId="478"/>
          <ac:spMkLst>
            <pc:docMk/>
            <pc:sldMk cId="3992971" sldId="305"/>
            <ac:spMk id="3" creationId="{83C4F0AE-EFD6-AA6B-304D-ACC040E4FAF9}"/>
          </ac:spMkLst>
        </pc:spChg>
        <pc:spChg chg="del">
          <ac:chgData name="hanane salhi" userId="05dbecf91ddc71c4" providerId="LiveId" clId="{0450EFE1-7BEF-49DF-B664-00AE215B049A}" dt="2024-10-03T15:43:33.896" v="985" actId="478"/>
          <ac:spMkLst>
            <pc:docMk/>
            <pc:sldMk cId="3992971" sldId="305"/>
            <ac:spMk id="4" creationId="{D366A123-E099-4ADD-F10F-8329AD5C8633}"/>
          </ac:spMkLst>
        </pc:spChg>
        <pc:spChg chg="del mod">
          <ac:chgData name="hanane salhi" userId="05dbecf91ddc71c4" providerId="LiveId" clId="{0450EFE1-7BEF-49DF-B664-00AE215B049A}" dt="2024-10-03T15:43:37.201" v="987" actId="478"/>
          <ac:spMkLst>
            <pc:docMk/>
            <pc:sldMk cId="3992971" sldId="305"/>
            <ac:spMk id="5" creationId="{B614C3BA-84F7-95B1-15E9-2376278EDE41}"/>
          </ac:spMkLst>
        </pc:spChg>
        <pc:spChg chg="add mod">
          <ac:chgData name="hanane salhi" userId="05dbecf91ddc71c4" providerId="LiveId" clId="{0450EFE1-7BEF-49DF-B664-00AE215B049A}" dt="2024-10-03T15:44:58.755" v="989" actId="1076"/>
          <ac:spMkLst>
            <pc:docMk/>
            <pc:sldMk cId="3992971" sldId="305"/>
            <ac:spMk id="9" creationId="{29903997-9534-91E7-A6A3-DFCCA9E1F0E6}"/>
          </ac:spMkLst>
        </pc:spChg>
        <pc:spChg chg="add mod">
          <ac:chgData name="hanane salhi" userId="05dbecf91ddc71c4" providerId="LiveId" clId="{0450EFE1-7BEF-49DF-B664-00AE215B049A}" dt="2024-10-03T15:51:21.495" v="1107" actId="14100"/>
          <ac:spMkLst>
            <pc:docMk/>
            <pc:sldMk cId="3992971" sldId="305"/>
            <ac:spMk id="22" creationId="{D438ED08-2781-147A-06C5-799435E46A23}"/>
          </ac:spMkLst>
        </pc:spChg>
        <pc:spChg chg="add mod">
          <ac:chgData name="hanane salhi" userId="05dbecf91ddc71c4" providerId="LiveId" clId="{0450EFE1-7BEF-49DF-B664-00AE215B049A}" dt="2024-10-03T15:51:06.875" v="1104" actId="1076"/>
          <ac:spMkLst>
            <pc:docMk/>
            <pc:sldMk cId="3992971" sldId="305"/>
            <ac:spMk id="24" creationId="{B97F4994-B5BE-90CF-9AEE-F0BFB8C607D4}"/>
          </ac:spMkLst>
        </pc:spChg>
        <pc:picChg chg="add mod">
          <ac:chgData name="hanane salhi" userId="05dbecf91ddc71c4" providerId="LiveId" clId="{0450EFE1-7BEF-49DF-B664-00AE215B049A}" dt="2024-10-03T15:45:34.182" v="1077" actId="1440"/>
          <ac:picMkLst>
            <pc:docMk/>
            <pc:sldMk cId="3992971" sldId="305"/>
            <ac:picMk id="11" creationId="{B087475F-ACD0-7261-C956-65EF704C71D3}"/>
          </ac:picMkLst>
        </pc:picChg>
        <pc:picChg chg="add mod">
          <ac:chgData name="hanane salhi" userId="05dbecf91ddc71c4" providerId="LiveId" clId="{0450EFE1-7BEF-49DF-B664-00AE215B049A}" dt="2024-10-03T15:50:12.734" v="1096" actId="1440"/>
          <ac:picMkLst>
            <pc:docMk/>
            <pc:sldMk cId="3992971" sldId="305"/>
            <ac:picMk id="13" creationId="{4C317BC8-EA5D-918B-C17A-915553FEC3D0}"/>
          </ac:picMkLst>
        </pc:picChg>
        <pc:picChg chg="add mod">
          <ac:chgData name="hanane salhi" userId="05dbecf91ddc71c4" providerId="LiveId" clId="{0450EFE1-7BEF-49DF-B664-00AE215B049A}" dt="2024-10-03T15:50:24.884" v="1100" actId="14100"/>
          <ac:picMkLst>
            <pc:docMk/>
            <pc:sldMk cId="3992971" sldId="305"/>
            <ac:picMk id="15" creationId="{DFA0FD49-C4C7-DC09-EEDA-5304ABAA4D2D}"/>
          </ac:picMkLst>
        </pc:picChg>
        <pc:picChg chg="add mod">
          <ac:chgData name="hanane salhi" userId="05dbecf91ddc71c4" providerId="LiveId" clId="{0450EFE1-7BEF-49DF-B664-00AE215B049A}" dt="2024-10-03T15:51:58.209" v="1113"/>
          <ac:picMkLst>
            <pc:docMk/>
            <pc:sldMk cId="3992971" sldId="305"/>
            <ac:picMk id="27" creationId="{B1C30E7D-97E8-53CF-B758-9145F8A4E0ED}"/>
          </ac:picMkLst>
        </pc:picChg>
        <pc:cxnChg chg="add mod">
          <ac:chgData name="hanane salhi" userId="05dbecf91ddc71c4" providerId="LiveId" clId="{0450EFE1-7BEF-49DF-B664-00AE215B049A}" dt="2024-10-03T15:49:33.946" v="1090" actId="13822"/>
          <ac:cxnSpMkLst>
            <pc:docMk/>
            <pc:sldMk cId="3992971" sldId="305"/>
            <ac:cxnSpMk id="17" creationId="{04B1057C-6468-48C5-7734-5B275C32CBEF}"/>
          </ac:cxnSpMkLst>
        </pc:cxnChg>
        <pc:cxnChg chg="add mod">
          <ac:chgData name="hanane salhi" userId="05dbecf91ddc71c4" providerId="LiveId" clId="{0450EFE1-7BEF-49DF-B664-00AE215B049A}" dt="2024-10-03T15:49:58.534" v="1095" actId="14100"/>
          <ac:cxnSpMkLst>
            <pc:docMk/>
            <pc:sldMk cId="3992971" sldId="305"/>
            <ac:cxnSpMk id="18" creationId="{BE0D04E5-E5AC-87A6-5B6F-598321A44EF1}"/>
          </ac:cxnSpMkLst>
        </pc:cxnChg>
        <pc:cxnChg chg="add mod">
          <ac:chgData name="hanane salhi" userId="05dbecf91ddc71c4" providerId="LiveId" clId="{0450EFE1-7BEF-49DF-B664-00AE215B049A}" dt="2024-10-03T15:51:39.066" v="1110" actId="14100"/>
          <ac:cxnSpMkLst>
            <pc:docMk/>
            <pc:sldMk cId="3992971" sldId="305"/>
            <ac:cxnSpMk id="25" creationId="{0640068B-00AA-4B8D-8028-A389DBA05B19}"/>
          </ac:cxnSpMkLst>
        </pc:cxnChg>
      </pc:sldChg>
      <pc:sldChg chg="new">
        <pc:chgData name="hanane salhi" userId="05dbecf91ddc71c4" providerId="LiveId" clId="{0450EFE1-7BEF-49DF-B664-00AE215B049A}" dt="2024-10-03T15:55:02.145" v="1118" actId="680"/>
        <pc:sldMkLst>
          <pc:docMk/>
          <pc:sldMk cId="1029678599" sldId="306"/>
        </pc:sldMkLst>
      </pc:sldChg>
      <pc:sldChg chg="new">
        <pc:chgData name="hanane salhi" userId="05dbecf91ddc71c4" providerId="LiveId" clId="{0450EFE1-7BEF-49DF-B664-00AE215B049A}" dt="2024-10-03T15:55:02.388" v="1119" actId="680"/>
        <pc:sldMkLst>
          <pc:docMk/>
          <pc:sldMk cId="2710406995" sldId="307"/>
        </pc:sldMkLst>
      </pc:sldChg>
      <pc:sldChg chg="new">
        <pc:chgData name="hanane salhi" userId="05dbecf91ddc71c4" providerId="LiveId" clId="{0450EFE1-7BEF-49DF-B664-00AE215B049A}" dt="2024-10-03T15:55:02.591" v="1120" actId="680"/>
        <pc:sldMkLst>
          <pc:docMk/>
          <pc:sldMk cId="70981581" sldId="308"/>
        </pc:sldMkLst>
      </pc:sldChg>
      <pc:sldChg chg="new">
        <pc:chgData name="hanane salhi" userId="05dbecf91ddc71c4" providerId="LiveId" clId="{0450EFE1-7BEF-49DF-B664-00AE215B049A}" dt="2024-10-03T15:55:04.055" v="1121" actId="680"/>
        <pc:sldMkLst>
          <pc:docMk/>
          <pc:sldMk cId="3965233182" sldId="309"/>
        </pc:sldMkLst>
      </pc:sldChg>
      <pc:sldChg chg="addSp delSp modSp new mod modClrScheme chgLayout">
        <pc:chgData name="hanane salhi" userId="05dbecf91ddc71c4" providerId="LiveId" clId="{0450EFE1-7BEF-49DF-B664-00AE215B049A}" dt="2024-10-03T16:03:17.016" v="1443" actId="1440"/>
        <pc:sldMkLst>
          <pc:docMk/>
          <pc:sldMk cId="2725121182" sldId="310"/>
        </pc:sldMkLst>
        <pc:spChg chg="mod">
          <ac:chgData name="hanane salhi" userId="05dbecf91ddc71c4" providerId="LiveId" clId="{0450EFE1-7BEF-49DF-B664-00AE215B049A}" dt="2024-10-03T16:03:09.895" v="1442" actId="26606"/>
          <ac:spMkLst>
            <pc:docMk/>
            <pc:sldMk cId="2725121182" sldId="310"/>
            <ac:spMk id="2" creationId="{DAE2ED8B-229A-8535-FFF1-3160E54D96CA}"/>
          </ac:spMkLst>
        </pc:spChg>
        <pc:spChg chg="del">
          <ac:chgData name="hanane salhi" userId="05dbecf91ddc71c4" providerId="LiveId" clId="{0450EFE1-7BEF-49DF-B664-00AE215B049A}" dt="2024-10-03T16:00:23.117" v="1434" actId="478"/>
          <ac:spMkLst>
            <pc:docMk/>
            <pc:sldMk cId="2725121182" sldId="310"/>
            <ac:spMk id="3" creationId="{AD8D1003-0B53-6BF7-24D9-50BADE834824}"/>
          </ac:spMkLst>
        </pc:spChg>
        <pc:spChg chg="mod">
          <ac:chgData name="hanane salhi" userId="05dbecf91ddc71c4" providerId="LiveId" clId="{0450EFE1-7BEF-49DF-B664-00AE215B049A}" dt="2024-10-03T16:03:09.895" v="1442" actId="26606"/>
          <ac:spMkLst>
            <pc:docMk/>
            <pc:sldMk cId="2725121182" sldId="310"/>
            <ac:spMk id="4" creationId="{694E4B63-9BA7-FE64-7828-012221FB95AC}"/>
          </ac:spMkLst>
        </pc:spChg>
        <pc:spChg chg="mod">
          <ac:chgData name="hanane salhi" userId="05dbecf91ddc71c4" providerId="LiveId" clId="{0450EFE1-7BEF-49DF-B664-00AE215B049A}" dt="2024-10-03T16:03:09.895" v="1442" actId="26606"/>
          <ac:spMkLst>
            <pc:docMk/>
            <pc:sldMk cId="2725121182" sldId="310"/>
            <ac:spMk id="5" creationId="{87FE7179-D998-FBC2-EA9A-BD64140F5BBA}"/>
          </ac:spMkLst>
        </pc:spChg>
        <pc:spChg chg="del">
          <ac:chgData name="hanane salhi" userId="05dbecf91ddc71c4" providerId="LiveId" clId="{0450EFE1-7BEF-49DF-B664-00AE215B049A}" dt="2024-10-03T16:00:25.520" v="1435" actId="478"/>
          <ac:spMkLst>
            <pc:docMk/>
            <pc:sldMk cId="2725121182" sldId="310"/>
            <ac:spMk id="6" creationId="{F03BC7B2-D5D3-D27F-0384-5429FF177411}"/>
          </ac:spMkLst>
        </pc:spChg>
        <pc:spChg chg="del">
          <ac:chgData name="hanane salhi" userId="05dbecf91ddc71c4" providerId="LiveId" clId="{0450EFE1-7BEF-49DF-B664-00AE215B049A}" dt="2024-10-03T16:00:27.355" v="1436" actId="478"/>
          <ac:spMkLst>
            <pc:docMk/>
            <pc:sldMk cId="2725121182" sldId="310"/>
            <ac:spMk id="7" creationId="{E0F539EC-B81E-150E-39C2-79C196EF019A}"/>
          </ac:spMkLst>
        </pc:spChg>
        <pc:spChg chg="mod">
          <ac:chgData name="hanane salhi" userId="05dbecf91ddc71c4" providerId="LiveId" clId="{0450EFE1-7BEF-49DF-B664-00AE215B049A}" dt="2024-10-03T16:03:09.895" v="1442" actId="26606"/>
          <ac:spMkLst>
            <pc:docMk/>
            <pc:sldMk cId="2725121182" sldId="310"/>
            <ac:spMk id="8" creationId="{8A71D28A-D302-7044-0022-937261F6DE2F}"/>
          </ac:spMkLst>
        </pc:spChg>
        <pc:spChg chg="mod">
          <ac:chgData name="hanane salhi" userId="05dbecf91ddc71c4" providerId="LiveId" clId="{0450EFE1-7BEF-49DF-B664-00AE215B049A}" dt="2024-10-03T16:03:09.895" v="1442" actId="26606"/>
          <ac:spMkLst>
            <pc:docMk/>
            <pc:sldMk cId="2725121182" sldId="310"/>
            <ac:spMk id="9" creationId="{145DA8A1-B7DB-E92D-A11C-36F758852CF4}"/>
          </ac:spMkLst>
        </pc:spChg>
        <pc:picChg chg="add mod ord">
          <ac:chgData name="hanane salhi" userId="05dbecf91ddc71c4" providerId="LiveId" clId="{0450EFE1-7BEF-49DF-B664-00AE215B049A}" dt="2024-10-03T16:03:17.016" v="1443" actId="1440"/>
          <ac:picMkLst>
            <pc:docMk/>
            <pc:sldMk cId="2725121182" sldId="310"/>
            <ac:picMk id="1026" creationId="{E6B92BB7-0790-2058-E826-FF7E400D1EB9}"/>
          </ac:picMkLst>
        </pc:picChg>
      </pc:sldChg>
      <pc:sldChg chg="new">
        <pc:chgData name="hanane salhi" userId="05dbecf91ddc71c4" providerId="LiveId" clId="{0450EFE1-7BEF-49DF-B664-00AE215B049A}" dt="2024-10-03T15:55:05.069" v="1123" actId="680"/>
        <pc:sldMkLst>
          <pc:docMk/>
          <pc:sldMk cId="408143767" sldId="311"/>
        </pc:sldMkLst>
      </pc:sldChg>
    </pc:docChg>
  </pc:docChgLst>
  <pc:docChgLst>
    <pc:chgData name="hanane salhi" userId="05dbecf91ddc71c4" providerId="LiveId" clId="{0FA23C00-42E6-444A-9132-4FA234C463D5}"/>
    <pc:docChg chg="undo custSel addSld delSld modSld sldOrd">
      <pc:chgData name="hanane salhi" userId="05dbecf91ddc71c4" providerId="LiveId" clId="{0FA23C00-42E6-444A-9132-4FA234C463D5}" dt="2024-10-17T13:32:10.691" v="1815" actId="478"/>
      <pc:docMkLst>
        <pc:docMk/>
      </pc:docMkLst>
      <pc:sldChg chg="addSp delSp modSp mod modTransition">
        <pc:chgData name="hanane salhi" userId="05dbecf91ddc71c4" providerId="LiveId" clId="{0FA23C00-42E6-444A-9132-4FA234C463D5}" dt="2024-10-17T13:31:50.272" v="1813" actId="22"/>
        <pc:sldMkLst>
          <pc:docMk/>
          <pc:sldMk cId="1329746698" sldId="283"/>
        </pc:sldMkLst>
        <pc:spChg chg="mod">
          <ac:chgData name="hanane salhi" userId="05dbecf91ddc71c4" providerId="LiveId" clId="{0FA23C00-42E6-444A-9132-4FA234C463D5}" dt="2024-10-17T08:46:46.144" v="1793" actId="20577"/>
          <ac:spMkLst>
            <pc:docMk/>
            <pc:sldMk cId="1329746698" sldId="283"/>
            <ac:spMk id="3" creationId="{611DC577-0A95-47D0-95D9-5F8DA763D46B}"/>
          </ac:spMkLst>
        </pc:spChg>
        <pc:spChg chg="add del">
          <ac:chgData name="hanane salhi" userId="05dbecf91ddc71c4" providerId="LiveId" clId="{0FA23C00-42E6-444A-9132-4FA234C463D5}" dt="2024-10-17T13:31:50.272" v="1813" actId="22"/>
          <ac:spMkLst>
            <pc:docMk/>
            <pc:sldMk cId="1329746698" sldId="283"/>
            <ac:spMk id="7" creationId="{C4D1C37F-804D-3F26-5A78-23BB8BE12F9B}"/>
          </ac:spMkLst>
        </pc:spChg>
      </pc:sldChg>
      <pc:sldChg chg="addSp delSp modSp mod modTransition modNotesTx">
        <pc:chgData name="hanane salhi" userId="05dbecf91ddc71c4" providerId="LiveId" clId="{0FA23C00-42E6-444A-9132-4FA234C463D5}" dt="2024-10-17T13:25:46.205" v="1810" actId="20577"/>
        <pc:sldMkLst>
          <pc:docMk/>
          <pc:sldMk cId="3188837873" sldId="284"/>
        </pc:sldMkLst>
        <pc:spChg chg="del">
          <ac:chgData name="hanane salhi" userId="05dbecf91ddc71c4" providerId="LiveId" clId="{0FA23C00-42E6-444A-9132-4FA234C463D5}" dt="2024-10-08T13:39:22.774" v="980" actId="478"/>
          <ac:spMkLst>
            <pc:docMk/>
            <pc:sldMk cId="3188837873" sldId="284"/>
            <ac:spMk id="4" creationId="{6AB259A0-0017-492F-A0DC-4B70C7052AE0}"/>
          </ac:spMkLst>
        </pc:spChg>
        <pc:spChg chg="del mod">
          <ac:chgData name="hanane salhi" userId="05dbecf91ddc71c4" providerId="LiveId" clId="{0FA23C00-42E6-444A-9132-4FA234C463D5}" dt="2024-10-08T13:40:12.719" v="995" actId="478"/>
          <ac:spMkLst>
            <pc:docMk/>
            <pc:sldMk cId="3188837873" sldId="284"/>
            <ac:spMk id="5" creationId="{CEEB3BAE-C0B2-447C-B8BE-96C6BD84D658}"/>
          </ac:spMkLst>
        </pc:spChg>
        <pc:spChg chg="add del mod">
          <ac:chgData name="hanane salhi" userId="05dbecf91ddc71c4" providerId="LiveId" clId="{0FA23C00-42E6-444A-9132-4FA234C463D5}" dt="2024-10-08T13:39:25.486" v="981" actId="478"/>
          <ac:spMkLst>
            <pc:docMk/>
            <pc:sldMk cId="3188837873" sldId="284"/>
            <ac:spMk id="6" creationId="{E54EBCE9-E451-A60B-1A0E-14BAF5DB3307}"/>
          </ac:spMkLst>
        </pc:spChg>
        <pc:spChg chg="add del mod">
          <ac:chgData name="hanane salhi" userId="05dbecf91ddc71c4" providerId="LiveId" clId="{0FA23C00-42E6-444A-9132-4FA234C463D5}" dt="2024-10-08T13:40:18.906" v="997" actId="478"/>
          <ac:spMkLst>
            <pc:docMk/>
            <pc:sldMk cId="3188837873" sldId="284"/>
            <ac:spMk id="9" creationId="{73690377-517B-71B3-275F-7741308F7639}"/>
          </ac:spMkLst>
        </pc:spChg>
        <pc:spChg chg="add mod">
          <ac:chgData name="hanane salhi" userId="05dbecf91ddc71c4" providerId="LiveId" clId="{0FA23C00-42E6-444A-9132-4FA234C463D5}" dt="2024-10-08T13:40:43.555" v="1001" actId="1076"/>
          <ac:spMkLst>
            <pc:docMk/>
            <pc:sldMk cId="3188837873" sldId="284"/>
            <ac:spMk id="10" creationId="{D4344B3F-A6EC-CCFC-3372-BFF83E3FBF0B}"/>
          </ac:spMkLst>
        </pc:spChg>
        <pc:spChg chg="mod">
          <ac:chgData name="hanane salhi" userId="05dbecf91ddc71c4" providerId="LiveId" clId="{0FA23C00-42E6-444A-9132-4FA234C463D5}" dt="2024-10-17T13:25:46.205" v="1810" actId="20577"/>
          <ac:spMkLst>
            <pc:docMk/>
            <pc:sldMk cId="3188837873" sldId="284"/>
            <ac:spMk id="14" creationId="{E108F61E-B8D8-54EC-440D-81CEFC6D4251}"/>
          </ac:spMkLst>
        </pc:spChg>
        <pc:picChg chg="add mod">
          <ac:chgData name="hanane salhi" userId="05dbecf91ddc71c4" providerId="LiveId" clId="{0FA23C00-42E6-444A-9132-4FA234C463D5}" dt="2024-10-08T13:42:00.246" v="1173" actId="1440"/>
          <ac:picMkLst>
            <pc:docMk/>
            <pc:sldMk cId="3188837873" sldId="284"/>
            <ac:picMk id="16" creationId="{5BA9FD0D-C0FC-07E5-05CC-21A4DC6B24E0}"/>
          </ac:picMkLst>
        </pc:picChg>
      </pc:sldChg>
      <pc:sldChg chg="modSp mod ord modTransition modNotesTx">
        <pc:chgData name="hanane salhi" userId="05dbecf91ddc71c4" providerId="LiveId" clId="{0FA23C00-42E6-444A-9132-4FA234C463D5}" dt="2024-10-08T14:04:23.015" v="1713"/>
        <pc:sldMkLst>
          <pc:docMk/>
          <pc:sldMk cId="722098795" sldId="297"/>
        </pc:sldMkLst>
        <pc:spChg chg="mod">
          <ac:chgData name="hanane salhi" userId="05dbecf91ddc71c4" providerId="LiveId" clId="{0FA23C00-42E6-444A-9132-4FA234C463D5}" dt="2024-10-08T12:41:13.700" v="49" actId="1076"/>
          <ac:spMkLst>
            <pc:docMk/>
            <pc:sldMk cId="722098795" sldId="297"/>
            <ac:spMk id="11" creationId="{9FADEC7F-BCA2-7B25-B54D-F4E2134730D4}"/>
          </ac:spMkLst>
        </pc:spChg>
      </pc:sldChg>
      <pc:sldChg chg="modTransition">
        <pc:chgData name="hanane salhi" userId="05dbecf91ddc71c4" providerId="LiveId" clId="{0FA23C00-42E6-444A-9132-4FA234C463D5}" dt="2024-10-08T14:04:30.742" v="1714"/>
        <pc:sldMkLst>
          <pc:docMk/>
          <pc:sldMk cId="2304780620" sldId="299"/>
        </pc:sldMkLst>
      </pc:sldChg>
      <pc:sldChg chg="modTransition">
        <pc:chgData name="hanane salhi" userId="05dbecf91ddc71c4" providerId="LiveId" clId="{0FA23C00-42E6-444A-9132-4FA234C463D5}" dt="2024-10-08T14:03:53.624" v="1707"/>
        <pc:sldMkLst>
          <pc:docMk/>
          <pc:sldMk cId="2413199330" sldId="300"/>
        </pc:sldMkLst>
      </pc:sldChg>
      <pc:sldChg chg="addSp delSp modSp mod modTransition">
        <pc:chgData name="hanane salhi" userId="05dbecf91ddc71c4" providerId="LiveId" clId="{0FA23C00-42E6-444A-9132-4FA234C463D5}" dt="2024-10-17T13:31:58.180" v="1814" actId="478"/>
        <pc:sldMkLst>
          <pc:docMk/>
          <pc:sldMk cId="2063813856" sldId="301"/>
        </pc:sldMkLst>
        <pc:spChg chg="del">
          <ac:chgData name="hanane salhi" userId="05dbecf91ddc71c4" providerId="LiveId" clId="{0FA23C00-42E6-444A-9132-4FA234C463D5}" dt="2024-10-17T13:31:58.180" v="1814" actId="478"/>
          <ac:spMkLst>
            <pc:docMk/>
            <pc:sldMk cId="2063813856" sldId="301"/>
            <ac:spMk id="6" creationId="{C77DE997-383E-6177-0CEB-724E4D3C0EE5}"/>
          </ac:spMkLst>
        </pc:spChg>
        <pc:picChg chg="add mod">
          <ac:chgData name="hanane salhi" userId="05dbecf91ddc71c4" providerId="LiveId" clId="{0FA23C00-42E6-444A-9132-4FA234C463D5}" dt="2024-10-08T14:01:31.243" v="1663" actId="1036"/>
          <ac:picMkLst>
            <pc:docMk/>
            <pc:sldMk cId="2063813856" sldId="301"/>
            <ac:picMk id="2" creationId="{475436B0-B66B-C0D6-6D5B-71CABD51DE0D}"/>
          </ac:picMkLst>
        </pc:picChg>
      </pc:sldChg>
      <pc:sldChg chg="delSp mod modTransition modAnim">
        <pc:chgData name="hanane salhi" userId="05dbecf91ddc71c4" providerId="LiveId" clId="{0FA23C00-42E6-444A-9132-4FA234C463D5}" dt="2024-10-17T13:32:10.691" v="1815" actId="478"/>
        <pc:sldMkLst>
          <pc:docMk/>
          <pc:sldMk cId="2319168300" sldId="302"/>
        </pc:sldMkLst>
        <pc:spChg chg="del">
          <ac:chgData name="hanane salhi" userId="05dbecf91ddc71c4" providerId="LiveId" clId="{0FA23C00-42E6-444A-9132-4FA234C463D5}" dt="2024-10-17T13:32:10.691" v="1815" actId="478"/>
          <ac:spMkLst>
            <pc:docMk/>
            <pc:sldMk cId="2319168300" sldId="302"/>
            <ac:spMk id="6" creationId="{77A9CF65-A1CE-CF82-1760-C945C1085155}"/>
          </ac:spMkLst>
        </pc:spChg>
      </pc:sldChg>
      <pc:sldChg chg="modSp mod modTransition">
        <pc:chgData name="hanane salhi" userId="05dbecf91ddc71c4" providerId="LiveId" clId="{0FA23C00-42E6-444A-9132-4FA234C463D5}" dt="2024-10-17T13:31:45.071" v="1811"/>
        <pc:sldMkLst>
          <pc:docMk/>
          <pc:sldMk cId="1679688343" sldId="303"/>
        </pc:sldMkLst>
        <pc:spChg chg="mod">
          <ac:chgData name="hanane salhi" userId="05dbecf91ddc71c4" providerId="LiveId" clId="{0FA23C00-42E6-444A-9132-4FA234C463D5}" dt="2024-10-17T08:39:18.485" v="1749" actId="20577"/>
          <ac:spMkLst>
            <pc:docMk/>
            <pc:sldMk cId="1679688343" sldId="303"/>
            <ac:spMk id="4" creationId="{678A77BA-59FA-3F31-4AF7-73A6FAEB670C}"/>
          </ac:spMkLst>
        </pc:spChg>
        <pc:spChg chg="mod">
          <ac:chgData name="hanane salhi" userId="05dbecf91ddc71c4" providerId="LiveId" clId="{0FA23C00-42E6-444A-9132-4FA234C463D5}" dt="2024-10-17T13:31:45.071" v="1811"/>
          <ac:spMkLst>
            <pc:docMk/>
            <pc:sldMk cId="1679688343" sldId="303"/>
            <ac:spMk id="6" creationId="{F0E2E1E9-858A-5528-250A-E5876CB9C420}"/>
          </ac:spMkLst>
        </pc:spChg>
      </pc:sldChg>
      <pc:sldChg chg="addSp delSp modSp del mod modNotesTx">
        <pc:chgData name="hanane salhi" userId="05dbecf91ddc71c4" providerId="LiveId" clId="{0FA23C00-42E6-444A-9132-4FA234C463D5}" dt="2024-10-08T13:42:27.330" v="1179" actId="47"/>
        <pc:sldMkLst>
          <pc:docMk/>
          <pc:sldMk cId="2422412871" sldId="304"/>
        </pc:sldMkLst>
        <pc:spChg chg="add del mod">
          <ac:chgData name="hanane salhi" userId="05dbecf91ddc71c4" providerId="LiveId" clId="{0FA23C00-42E6-444A-9132-4FA234C463D5}" dt="2024-10-08T13:40:31.195" v="999" actId="21"/>
          <ac:spMkLst>
            <pc:docMk/>
            <pc:sldMk cId="2422412871" sldId="304"/>
            <ac:spMk id="3" creationId="{D4344B3F-A6EC-CCFC-3372-BFF83E3FBF0B}"/>
          </ac:spMkLst>
        </pc:spChg>
        <pc:spChg chg="add del mod">
          <ac:chgData name="hanane salhi" userId="05dbecf91ddc71c4" providerId="LiveId" clId="{0FA23C00-42E6-444A-9132-4FA234C463D5}" dt="2024-10-08T12:28:22.681" v="12"/>
          <ac:spMkLst>
            <pc:docMk/>
            <pc:sldMk cId="2422412871" sldId="304"/>
            <ac:spMk id="5" creationId="{329F9884-124A-A85E-7E70-4203FF6712F1}"/>
          </ac:spMkLst>
        </pc:spChg>
        <pc:spChg chg="add del mod">
          <ac:chgData name="hanane salhi" userId="05dbecf91ddc71c4" providerId="LiveId" clId="{0FA23C00-42E6-444A-9132-4FA234C463D5}" dt="2024-10-08T13:42:26.742" v="1178"/>
          <ac:spMkLst>
            <pc:docMk/>
            <pc:sldMk cId="2422412871" sldId="304"/>
            <ac:spMk id="7" creationId="{30B1807A-710D-A39B-7A1F-C991F6714B52}"/>
          </ac:spMkLst>
        </pc:spChg>
        <pc:picChg chg="del mod">
          <ac:chgData name="hanane salhi" userId="05dbecf91ddc71c4" providerId="LiveId" clId="{0FA23C00-42E6-444A-9132-4FA234C463D5}" dt="2024-10-08T13:40:27.574" v="998" actId="478"/>
          <ac:picMkLst>
            <pc:docMk/>
            <pc:sldMk cId="2422412871" sldId="304"/>
            <ac:picMk id="12" creationId="{44805E02-8355-B716-185A-E0512AEF7AC4}"/>
          </ac:picMkLst>
        </pc:picChg>
        <pc:picChg chg="del mod">
          <ac:chgData name="hanane salhi" userId="05dbecf91ddc71c4" providerId="LiveId" clId="{0FA23C00-42E6-444A-9132-4FA234C463D5}" dt="2024-10-08T12:50:11.073" v="75" actId="21"/>
          <ac:picMkLst>
            <pc:docMk/>
            <pc:sldMk cId="2422412871" sldId="304"/>
            <ac:picMk id="14" creationId="{389E6305-0374-32DA-E876-A82F4283B679}"/>
          </ac:picMkLst>
        </pc:picChg>
      </pc:sldChg>
      <pc:sldChg chg="modTransition">
        <pc:chgData name="hanane salhi" userId="05dbecf91ddc71c4" providerId="LiveId" clId="{0FA23C00-42E6-444A-9132-4FA234C463D5}" dt="2024-10-08T14:04:12.682" v="1710"/>
        <pc:sldMkLst>
          <pc:docMk/>
          <pc:sldMk cId="3992971" sldId="305"/>
        </pc:sldMkLst>
      </pc:sldChg>
      <pc:sldChg chg="addSp delSp modSp mod modTransition">
        <pc:chgData name="hanane salhi" userId="05dbecf91ddc71c4" providerId="LiveId" clId="{0FA23C00-42E6-444A-9132-4FA234C463D5}" dt="2024-10-08T14:04:56.411" v="1717"/>
        <pc:sldMkLst>
          <pc:docMk/>
          <pc:sldMk cId="1029678599" sldId="306"/>
        </pc:sldMkLst>
        <pc:spChg chg="mod">
          <ac:chgData name="hanane salhi" userId="05dbecf91ddc71c4" providerId="LiveId" clId="{0FA23C00-42E6-444A-9132-4FA234C463D5}" dt="2024-10-08T12:17:17.498" v="4" actId="20577"/>
          <ac:spMkLst>
            <pc:docMk/>
            <pc:sldMk cId="1029678599" sldId="306"/>
            <ac:spMk id="3" creationId="{9BB05F8B-011D-E517-9F9D-D553FEB9D703}"/>
          </ac:spMkLst>
        </pc:spChg>
        <pc:spChg chg="add del mod">
          <ac:chgData name="hanane salhi" userId="05dbecf91ddc71c4" providerId="LiveId" clId="{0FA23C00-42E6-444A-9132-4FA234C463D5}" dt="2024-10-08T13:04:50.574" v="134" actId="478"/>
          <ac:spMkLst>
            <pc:docMk/>
            <pc:sldMk cId="1029678599" sldId="306"/>
            <ac:spMk id="5" creationId="{04EF5567-E199-BD73-BBFC-1B6AD95B319E}"/>
          </ac:spMkLst>
        </pc:spChg>
        <pc:spChg chg="add mod">
          <ac:chgData name="hanane salhi" userId="05dbecf91ddc71c4" providerId="LiveId" clId="{0FA23C00-42E6-444A-9132-4FA234C463D5}" dt="2024-10-08T13:05:55.491" v="146" actId="13822"/>
          <ac:spMkLst>
            <pc:docMk/>
            <pc:sldMk cId="1029678599" sldId="306"/>
            <ac:spMk id="6" creationId="{07DDFB81-A4AC-9986-6B38-A94EEAB08580}"/>
          </ac:spMkLst>
        </pc:spChg>
        <pc:spChg chg="add mod">
          <ac:chgData name="hanane salhi" userId="05dbecf91ddc71c4" providerId="LiveId" clId="{0FA23C00-42E6-444A-9132-4FA234C463D5}" dt="2024-10-08T13:07:57.576" v="167" actId="20577"/>
          <ac:spMkLst>
            <pc:docMk/>
            <pc:sldMk cId="1029678599" sldId="306"/>
            <ac:spMk id="7" creationId="{E4E8461E-DD83-94A4-BC81-533261B8C2B8}"/>
          </ac:spMkLst>
        </pc:spChg>
        <pc:spChg chg="add mod">
          <ac:chgData name="hanane salhi" userId="05dbecf91ddc71c4" providerId="LiveId" clId="{0FA23C00-42E6-444A-9132-4FA234C463D5}" dt="2024-10-08T13:10:07.878" v="178" actId="113"/>
          <ac:spMkLst>
            <pc:docMk/>
            <pc:sldMk cId="1029678599" sldId="306"/>
            <ac:spMk id="14" creationId="{06FCAC77-D3EA-8581-405B-FB926A646CA6}"/>
          </ac:spMkLst>
        </pc:spChg>
        <pc:spChg chg="add del mod">
          <ac:chgData name="hanane salhi" userId="05dbecf91ddc71c4" providerId="LiveId" clId="{0FA23C00-42E6-444A-9132-4FA234C463D5}" dt="2024-10-08T13:09:29.196" v="173" actId="478"/>
          <ac:spMkLst>
            <pc:docMk/>
            <pc:sldMk cId="1029678599" sldId="306"/>
            <ac:spMk id="17" creationId="{53099E6E-B300-9D53-4955-765325038046}"/>
          </ac:spMkLst>
        </pc:spChg>
        <pc:spChg chg="add mod">
          <ac:chgData name="hanane salhi" userId="05dbecf91ddc71c4" providerId="LiveId" clId="{0FA23C00-42E6-444A-9132-4FA234C463D5}" dt="2024-10-08T13:09:42.678" v="175" actId="13822"/>
          <ac:spMkLst>
            <pc:docMk/>
            <pc:sldMk cId="1029678599" sldId="306"/>
            <ac:spMk id="18" creationId="{7E3BC14C-FE8B-31A3-1FC9-63962D95540F}"/>
          </ac:spMkLst>
        </pc:spChg>
        <pc:spChg chg="add mod">
          <ac:chgData name="hanane salhi" userId="05dbecf91ddc71c4" providerId="LiveId" clId="{0FA23C00-42E6-444A-9132-4FA234C463D5}" dt="2024-10-08T13:10:04.519" v="177" actId="1076"/>
          <ac:spMkLst>
            <pc:docMk/>
            <pc:sldMk cId="1029678599" sldId="306"/>
            <ac:spMk id="20" creationId="{D8F3915E-B4E3-431F-5876-8AB7BC68495F}"/>
          </ac:spMkLst>
        </pc:spChg>
        <pc:spChg chg="add mod">
          <ac:chgData name="hanane salhi" userId="05dbecf91ddc71c4" providerId="LiveId" clId="{0FA23C00-42E6-444A-9132-4FA234C463D5}" dt="2024-10-08T13:10:31.906" v="180" actId="1076"/>
          <ac:spMkLst>
            <pc:docMk/>
            <pc:sldMk cId="1029678599" sldId="306"/>
            <ac:spMk id="22" creationId="{D42F2D93-59AE-7337-8C7F-A527C658635B}"/>
          </ac:spMkLst>
        </pc:spChg>
        <pc:spChg chg="add del mod">
          <ac:chgData name="hanane salhi" userId="05dbecf91ddc71c4" providerId="LiveId" clId="{0FA23C00-42E6-444A-9132-4FA234C463D5}" dt="2024-10-08T14:02:03.116" v="1667" actId="478"/>
          <ac:spMkLst>
            <pc:docMk/>
            <pc:sldMk cId="1029678599" sldId="306"/>
            <ac:spMk id="25" creationId="{42AF2E86-F65F-A9EC-3C94-47934E1C6FB6}"/>
          </ac:spMkLst>
        </pc:spChg>
        <pc:spChg chg="add mod">
          <ac:chgData name="hanane salhi" userId="05dbecf91ddc71c4" providerId="LiveId" clId="{0FA23C00-42E6-444A-9132-4FA234C463D5}" dt="2024-10-08T13:12:36.083" v="326" actId="1076"/>
          <ac:spMkLst>
            <pc:docMk/>
            <pc:sldMk cId="1029678599" sldId="306"/>
            <ac:spMk id="27" creationId="{C895B0C5-1303-4737-5AC5-908BDA67FFAE}"/>
          </ac:spMkLst>
        </pc:spChg>
        <pc:picChg chg="add mod">
          <ac:chgData name="hanane salhi" userId="05dbecf91ddc71c4" providerId="LiveId" clId="{0FA23C00-42E6-444A-9132-4FA234C463D5}" dt="2024-10-08T13:12:41.080" v="327" actId="1076"/>
          <ac:picMkLst>
            <pc:docMk/>
            <pc:sldMk cId="1029678599" sldId="306"/>
            <ac:picMk id="24" creationId="{1E5416C7-ACB3-E45B-27C9-9152C3346E7E}"/>
          </ac:picMkLst>
        </pc:picChg>
        <pc:picChg chg="add mod">
          <ac:chgData name="hanane salhi" userId="05dbecf91ddc71c4" providerId="LiveId" clId="{0FA23C00-42E6-444A-9132-4FA234C463D5}" dt="2024-10-08T14:02:05.338" v="1668"/>
          <ac:picMkLst>
            <pc:docMk/>
            <pc:sldMk cId="1029678599" sldId="306"/>
            <ac:picMk id="28" creationId="{4A1F0F51-E516-4A81-E771-83EF8BCAB516}"/>
          </ac:picMkLst>
        </pc:picChg>
        <pc:cxnChg chg="add mod">
          <ac:chgData name="hanane salhi" userId="05dbecf91ddc71c4" providerId="LiveId" clId="{0FA23C00-42E6-444A-9132-4FA234C463D5}" dt="2024-10-08T13:08:20.301" v="169" actId="1076"/>
          <ac:cxnSpMkLst>
            <pc:docMk/>
            <pc:sldMk cId="1029678599" sldId="306"/>
            <ac:cxnSpMk id="11" creationId="{7A7ED111-9B66-74A5-3E67-EADCDE7814A0}"/>
          </ac:cxnSpMkLst>
        </pc:cxnChg>
        <pc:cxnChg chg="add mod">
          <ac:chgData name="hanane salhi" userId="05dbecf91ddc71c4" providerId="LiveId" clId="{0FA23C00-42E6-444A-9132-4FA234C463D5}" dt="2024-10-08T13:08:42.713" v="171" actId="13822"/>
          <ac:cxnSpMkLst>
            <pc:docMk/>
            <pc:sldMk cId="1029678599" sldId="306"/>
            <ac:cxnSpMk id="16" creationId="{545C38B4-348F-812C-93C6-0571E33F2D22}"/>
          </ac:cxnSpMkLst>
        </pc:cxnChg>
      </pc:sldChg>
      <pc:sldChg chg="addSp delSp modSp mod modTransition modAnim">
        <pc:chgData name="hanane salhi" userId="05dbecf91ddc71c4" providerId="LiveId" clId="{0FA23C00-42E6-444A-9132-4FA234C463D5}" dt="2024-10-08T14:05:21.017" v="1721"/>
        <pc:sldMkLst>
          <pc:docMk/>
          <pc:sldMk cId="2710406995" sldId="307"/>
        </pc:sldMkLst>
        <pc:spChg chg="del">
          <ac:chgData name="hanane salhi" userId="05dbecf91ddc71c4" providerId="LiveId" clId="{0FA23C00-42E6-444A-9132-4FA234C463D5}" dt="2024-10-08T13:43:51.334" v="1210" actId="478"/>
          <ac:spMkLst>
            <pc:docMk/>
            <pc:sldMk cId="2710406995" sldId="307"/>
            <ac:spMk id="2" creationId="{54C7BD99-7044-3709-5B08-E650E33A782E}"/>
          </ac:spMkLst>
        </pc:spChg>
        <pc:spChg chg="del">
          <ac:chgData name="hanane salhi" userId="05dbecf91ddc71c4" providerId="LiveId" clId="{0FA23C00-42E6-444A-9132-4FA234C463D5}" dt="2024-10-08T13:43:55.011" v="1211" actId="478"/>
          <ac:spMkLst>
            <pc:docMk/>
            <pc:sldMk cId="2710406995" sldId="307"/>
            <ac:spMk id="3" creationId="{072CB51E-3FEF-4C5C-6C1A-F3FA9EF75623}"/>
          </ac:spMkLst>
        </pc:spChg>
        <pc:spChg chg="del">
          <ac:chgData name="hanane salhi" userId="05dbecf91ddc71c4" providerId="LiveId" clId="{0FA23C00-42E6-444A-9132-4FA234C463D5}" dt="2024-10-08T13:43:57.341" v="1212" actId="478"/>
          <ac:spMkLst>
            <pc:docMk/>
            <pc:sldMk cId="2710406995" sldId="307"/>
            <ac:spMk id="4" creationId="{AEE105FF-205D-07C9-B672-8ADA71789ECF}"/>
          </ac:spMkLst>
        </pc:spChg>
        <pc:spChg chg="del mod">
          <ac:chgData name="hanane salhi" userId="05dbecf91ddc71c4" providerId="LiveId" clId="{0FA23C00-42E6-444A-9132-4FA234C463D5}" dt="2024-10-08T13:45:59.493" v="1223" actId="478"/>
          <ac:spMkLst>
            <pc:docMk/>
            <pc:sldMk cId="2710406995" sldId="307"/>
            <ac:spMk id="5" creationId="{771ED04F-63A0-06B8-CE52-3A7246A778A5}"/>
          </ac:spMkLst>
        </pc:spChg>
        <pc:spChg chg="del">
          <ac:chgData name="hanane salhi" userId="05dbecf91ddc71c4" providerId="LiveId" clId="{0FA23C00-42E6-444A-9132-4FA234C463D5}" dt="2024-10-08T13:44:00.816" v="1213" actId="478"/>
          <ac:spMkLst>
            <pc:docMk/>
            <pc:sldMk cId="2710406995" sldId="307"/>
            <ac:spMk id="6" creationId="{F827219A-7FB1-152B-22A3-9B231951B5E7}"/>
          </ac:spMkLst>
        </pc:spChg>
        <pc:spChg chg="mod">
          <ac:chgData name="hanane salhi" userId="05dbecf91ddc71c4" providerId="LiveId" clId="{0FA23C00-42E6-444A-9132-4FA234C463D5}" dt="2024-10-08T13:46:43.814" v="1276" actId="5793"/>
          <ac:spMkLst>
            <pc:docMk/>
            <pc:sldMk cId="2710406995" sldId="307"/>
            <ac:spMk id="7" creationId="{C643F921-220F-5F0A-9417-F28166810934}"/>
          </ac:spMkLst>
        </pc:spChg>
        <pc:spChg chg="add mod">
          <ac:chgData name="hanane salhi" userId="05dbecf91ddc71c4" providerId="LiveId" clId="{0FA23C00-42E6-444A-9132-4FA234C463D5}" dt="2024-10-08T13:45:49.449" v="1221" actId="108"/>
          <ac:spMkLst>
            <pc:docMk/>
            <pc:sldMk cId="2710406995" sldId="307"/>
            <ac:spMk id="11" creationId="{2FF047BA-C4C2-493D-22B9-E8D8DCD32DCC}"/>
          </ac:spMkLst>
        </pc:spChg>
        <pc:spChg chg="add del mod">
          <ac:chgData name="hanane salhi" userId="05dbecf91ddc71c4" providerId="LiveId" clId="{0FA23C00-42E6-444A-9132-4FA234C463D5}" dt="2024-10-08T14:02:41.555" v="1673" actId="478"/>
          <ac:spMkLst>
            <pc:docMk/>
            <pc:sldMk cId="2710406995" sldId="307"/>
            <ac:spMk id="15" creationId="{84DAA3D7-4048-FDB1-2231-3D7BAD9B5DE3}"/>
          </ac:spMkLst>
        </pc:spChg>
        <pc:spChg chg="add mod">
          <ac:chgData name="hanane salhi" userId="05dbecf91ddc71c4" providerId="LiveId" clId="{0FA23C00-42E6-444A-9132-4FA234C463D5}" dt="2024-10-08T13:54:04.685" v="1530" actId="1076"/>
          <ac:spMkLst>
            <pc:docMk/>
            <pc:sldMk cId="2710406995" sldId="307"/>
            <ac:spMk id="18" creationId="{BE30E07C-63C9-17E3-5D4E-A0314AEFE597}"/>
          </ac:spMkLst>
        </pc:spChg>
        <pc:picChg chg="add mod">
          <ac:chgData name="hanane salhi" userId="05dbecf91ddc71c4" providerId="LiveId" clId="{0FA23C00-42E6-444A-9132-4FA234C463D5}" dt="2024-10-08T13:47:29.683" v="1281" actId="1076"/>
          <ac:picMkLst>
            <pc:docMk/>
            <pc:sldMk cId="2710406995" sldId="307"/>
            <ac:picMk id="12" creationId="{224C47F6-06D6-FC8D-CC59-DDABC4F71FFE}"/>
          </ac:picMkLst>
        </pc:picChg>
        <pc:picChg chg="add mod">
          <ac:chgData name="hanane salhi" userId="05dbecf91ddc71c4" providerId="LiveId" clId="{0FA23C00-42E6-444A-9132-4FA234C463D5}" dt="2024-10-08T13:53:44.641" v="1525" actId="1076"/>
          <ac:picMkLst>
            <pc:docMk/>
            <pc:sldMk cId="2710406995" sldId="307"/>
            <ac:picMk id="14" creationId="{A7845A72-DB39-6610-FA55-E20FFA6C6B7D}"/>
          </ac:picMkLst>
        </pc:picChg>
        <pc:picChg chg="add mod">
          <ac:chgData name="hanane salhi" userId="05dbecf91ddc71c4" providerId="LiveId" clId="{0FA23C00-42E6-444A-9132-4FA234C463D5}" dt="2024-10-08T13:53:51.612" v="1527" actId="1076"/>
          <ac:picMkLst>
            <pc:docMk/>
            <pc:sldMk cId="2710406995" sldId="307"/>
            <ac:picMk id="16" creationId="{33F8E53E-F5B1-5FDC-F13B-106D8BF6FE8F}"/>
          </ac:picMkLst>
        </pc:picChg>
        <pc:picChg chg="add mod">
          <ac:chgData name="hanane salhi" userId="05dbecf91ddc71c4" providerId="LiveId" clId="{0FA23C00-42E6-444A-9132-4FA234C463D5}" dt="2024-10-08T14:02:35.983" v="1672"/>
          <ac:picMkLst>
            <pc:docMk/>
            <pc:sldMk cId="2710406995" sldId="307"/>
            <ac:picMk id="19" creationId="{56843C26-4F83-D064-0F98-2A7E21E05EB5}"/>
          </ac:picMkLst>
        </pc:picChg>
      </pc:sldChg>
      <pc:sldChg chg="del">
        <pc:chgData name="hanane salhi" userId="05dbecf91ddc71c4" providerId="LiveId" clId="{0FA23C00-42E6-444A-9132-4FA234C463D5}" dt="2024-10-08T13:51:52.447" v="1511" actId="47"/>
        <pc:sldMkLst>
          <pc:docMk/>
          <pc:sldMk cId="70981581" sldId="308"/>
        </pc:sldMkLst>
      </pc:sldChg>
      <pc:sldChg chg="del">
        <pc:chgData name="hanane salhi" userId="05dbecf91ddc71c4" providerId="LiveId" clId="{0FA23C00-42E6-444A-9132-4FA234C463D5}" dt="2024-10-08T13:51:53.563" v="1512" actId="47"/>
        <pc:sldMkLst>
          <pc:docMk/>
          <pc:sldMk cId="3965233182" sldId="309"/>
        </pc:sldMkLst>
      </pc:sldChg>
      <pc:sldChg chg="addSp modSp add del mod modTransition">
        <pc:chgData name="hanane salhi" userId="05dbecf91ddc71c4" providerId="LiveId" clId="{0FA23C00-42E6-444A-9132-4FA234C463D5}" dt="2024-10-15T13:41:20.208" v="1737" actId="47"/>
        <pc:sldMkLst>
          <pc:docMk/>
          <pc:sldMk cId="2725121182" sldId="310"/>
        </pc:sldMkLst>
        <pc:spChg chg="mod">
          <ac:chgData name="hanane salhi" userId="05dbecf91ddc71c4" providerId="LiveId" clId="{0FA23C00-42E6-444A-9132-4FA234C463D5}" dt="2024-10-15T13:40:39.080" v="1734" actId="20577"/>
          <ac:spMkLst>
            <pc:docMk/>
            <pc:sldMk cId="2725121182" sldId="310"/>
            <ac:spMk id="2" creationId="{DAE2ED8B-229A-8535-FFF1-3160E54D96CA}"/>
          </ac:spMkLst>
        </pc:spChg>
        <pc:spChg chg="mod">
          <ac:chgData name="hanane salhi" userId="05dbecf91ddc71c4" providerId="LiveId" clId="{0FA23C00-42E6-444A-9132-4FA234C463D5}" dt="2024-10-08T13:57:43.659" v="1576" actId="20577"/>
          <ac:spMkLst>
            <pc:docMk/>
            <pc:sldMk cId="2725121182" sldId="310"/>
            <ac:spMk id="5" creationId="{87FE7179-D998-FBC2-EA9A-BD64140F5BBA}"/>
          </ac:spMkLst>
        </pc:spChg>
        <pc:picChg chg="add mod">
          <ac:chgData name="hanane salhi" userId="05dbecf91ddc71c4" providerId="LiveId" clId="{0FA23C00-42E6-444A-9132-4FA234C463D5}" dt="2024-10-08T14:02:50.036" v="1675"/>
          <ac:picMkLst>
            <pc:docMk/>
            <pc:sldMk cId="2725121182" sldId="310"/>
            <ac:picMk id="3" creationId="{73B41F15-AB50-5DE7-B175-92B3C2CC3A2E}"/>
          </ac:picMkLst>
        </pc:picChg>
      </pc:sldChg>
      <pc:sldChg chg="addSp delSp modSp mod modTransition modClrScheme chgLayout">
        <pc:chgData name="hanane salhi" userId="05dbecf91ddc71c4" providerId="LiveId" clId="{0FA23C00-42E6-444A-9132-4FA234C463D5}" dt="2024-10-08T14:05:42.941" v="1724"/>
        <pc:sldMkLst>
          <pc:docMk/>
          <pc:sldMk cId="408143767" sldId="311"/>
        </pc:sldMkLst>
        <pc:spChg chg="mod">
          <ac:chgData name="hanane salhi" userId="05dbecf91ddc71c4" providerId="LiveId" clId="{0FA23C00-42E6-444A-9132-4FA234C463D5}" dt="2024-10-08T14:00:32.290" v="1648" actId="26606"/>
          <ac:spMkLst>
            <pc:docMk/>
            <pc:sldMk cId="408143767" sldId="311"/>
            <ac:spMk id="2" creationId="{BB7A6365-C703-3314-6772-434A6372A904}"/>
          </ac:spMkLst>
        </pc:spChg>
        <pc:spChg chg="del">
          <ac:chgData name="hanane salhi" userId="05dbecf91ddc71c4" providerId="LiveId" clId="{0FA23C00-42E6-444A-9132-4FA234C463D5}" dt="2024-10-08T13:58:36.540" v="1604" actId="478"/>
          <ac:spMkLst>
            <pc:docMk/>
            <pc:sldMk cId="408143767" sldId="311"/>
            <ac:spMk id="3" creationId="{43DD70F2-4964-37C7-E545-691E3BBA55BE}"/>
          </ac:spMkLst>
        </pc:spChg>
        <pc:spChg chg="del">
          <ac:chgData name="hanane salhi" userId="05dbecf91ddc71c4" providerId="LiveId" clId="{0FA23C00-42E6-444A-9132-4FA234C463D5}" dt="2024-10-08T13:58:38.658" v="1605" actId="478"/>
          <ac:spMkLst>
            <pc:docMk/>
            <pc:sldMk cId="408143767" sldId="311"/>
            <ac:spMk id="4" creationId="{EFFB5425-2D69-568E-D15A-65542C52A4BC}"/>
          </ac:spMkLst>
        </pc:spChg>
        <pc:spChg chg="del">
          <ac:chgData name="hanane salhi" userId="05dbecf91ddc71c4" providerId="LiveId" clId="{0FA23C00-42E6-444A-9132-4FA234C463D5}" dt="2024-10-08T13:58:40.657" v="1606" actId="478"/>
          <ac:spMkLst>
            <pc:docMk/>
            <pc:sldMk cId="408143767" sldId="311"/>
            <ac:spMk id="5" creationId="{E1B54CAF-1EC6-44A7-5F5E-D8FF6753C00C}"/>
          </ac:spMkLst>
        </pc:spChg>
        <pc:spChg chg="del">
          <ac:chgData name="hanane salhi" userId="05dbecf91ddc71c4" providerId="LiveId" clId="{0FA23C00-42E6-444A-9132-4FA234C463D5}" dt="2024-10-08T13:58:42.559" v="1607" actId="478"/>
          <ac:spMkLst>
            <pc:docMk/>
            <pc:sldMk cId="408143767" sldId="311"/>
            <ac:spMk id="6" creationId="{E4242D75-1986-813E-0DFB-D04A8344BE9E}"/>
          </ac:spMkLst>
        </pc:spChg>
        <pc:spChg chg="del">
          <ac:chgData name="hanane salhi" userId="05dbecf91ddc71c4" providerId="LiveId" clId="{0FA23C00-42E6-444A-9132-4FA234C463D5}" dt="2024-10-08T13:58:44.973" v="1608" actId="478"/>
          <ac:spMkLst>
            <pc:docMk/>
            <pc:sldMk cId="408143767" sldId="311"/>
            <ac:spMk id="7" creationId="{6AD2AAC2-4FF2-3C49-3EDB-10F29FC05768}"/>
          </ac:spMkLst>
        </pc:spChg>
        <pc:spChg chg="mod">
          <ac:chgData name="hanane salhi" userId="05dbecf91ddc71c4" providerId="LiveId" clId="{0FA23C00-42E6-444A-9132-4FA234C463D5}" dt="2024-10-08T14:03:08.151" v="1704" actId="20577"/>
          <ac:spMkLst>
            <pc:docMk/>
            <pc:sldMk cId="408143767" sldId="311"/>
            <ac:spMk id="8" creationId="{EFFAE451-F5FE-10BD-D5F3-3314A519EC1D}"/>
          </ac:spMkLst>
        </pc:spChg>
        <pc:spChg chg="mod">
          <ac:chgData name="hanane salhi" userId="05dbecf91ddc71c4" providerId="LiveId" clId="{0FA23C00-42E6-444A-9132-4FA234C463D5}" dt="2024-10-08T14:00:32.290" v="1648" actId="26606"/>
          <ac:spMkLst>
            <pc:docMk/>
            <pc:sldMk cId="408143767" sldId="311"/>
            <ac:spMk id="9" creationId="{814C975D-2E6A-85ED-DE37-02642E281CBA}"/>
          </ac:spMkLst>
        </pc:spChg>
        <pc:spChg chg="add mod">
          <ac:chgData name="hanane salhi" userId="05dbecf91ddc71c4" providerId="LiveId" clId="{0FA23C00-42E6-444A-9132-4FA234C463D5}" dt="2024-10-08T14:00:32.290" v="1648" actId="26606"/>
          <ac:spMkLst>
            <pc:docMk/>
            <pc:sldMk cId="408143767" sldId="311"/>
            <ac:spMk id="15" creationId="{FBEE5127-32EE-CD13-A4AD-D0734F82EE62}"/>
          </ac:spMkLst>
        </pc:spChg>
        <pc:spChg chg="add del mod">
          <ac:chgData name="hanane salhi" userId="05dbecf91ddc71c4" providerId="LiveId" clId="{0FA23C00-42E6-444A-9132-4FA234C463D5}" dt="2024-10-08T13:59:36.206" v="1642" actId="478"/>
          <ac:spMkLst>
            <pc:docMk/>
            <pc:sldMk cId="408143767" sldId="311"/>
            <ac:spMk id="17" creationId="{19DFBE0E-16F4-F3E8-B5A0-52418C33E04F}"/>
          </ac:spMkLst>
        </pc:spChg>
        <pc:picChg chg="add del">
          <ac:chgData name="hanane salhi" userId="05dbecf91ddc71c4" providerId="LiveId" clId="{0FA23C00-42E6-444A-9132-4FA234C463D5}" dt="2024-10-08T14:00:05.871" v="1643" actId="478"/>
          <ac:picMkLst>
            <pc:docMk/>
            <pc:sldMk cId="408143767" sldId="311"/>
            <ac:picMk id="11" creationId="{14285F42-92CD-4A75-56A2-83A1ABE4AA1C}"/>
          </ac:picMkLst>
        </pc:picChg>
        <pc:picChg chg="add mod ord">
          <ac:chgData name="hanane salhi" userId="05dbecf91ddc71c4" providerId="LiveId" clId="{0FA23C00-42E6-444A-9132-4FA234C463D5}" dt="2024-10-08T14:00:32.290" v="1648" actId="26606"/>
          <ac:picMkLst>
            <pc:docMk/>
            <pc:sldMk cId="408143767" sldId="311"/>
            <ac:picMk id="12" creationId="{325DF531-DA60-F5D6-57D2-BE8799002F67}"/>
          </ac:picMkLst>
        </pc:picChg>
        <pc:picChg chg="add mod">
          <ac:chgData name="hanane salhi" userId="05dbecf91ddc71c4" providerId="LiveId" clId="{0FA23C00-42E6-444A-9132-4FA234C463D5}" dt="2024-10-08T14:02:53.205" v="1676"/>
          <ac:picMkLst>
            <pc:docMk/>
            <pc:sldMk cId="408143767" sldId="311"/>
            <ac:picMk id="13" creationId="{864FACC2-C5DF-5679-A176-E4F629EB1050}"/>
          </ac:picMkLst>
        </pc:picChg>
      </pc:sldChg>
      <pc:sldChg chg="new del">
        <pc:chgData name="hanane salhi" userId="05dbecf91ddc71c4" providerId="LiveId" clId="{0FA23C00-42E6-444A-9132-4FA234C463D5}" dt="2024-10-08T12:46:13.243" v="64" actId="47"/>
        <pc:sldMkLst>
          <pc:docMk/>
          <pc:sldMk cId="3166007950" sldId="312"/>
        </pc:sldMkLst>
      </pc:sldChg>
      <pc:sldChg chg="addSp delSp modSp add mod modTransition modClrScheme modAnim chgLayout modNotesTx">
        <pc:chgData name="hanane salhi" userId="05dbecf91ddc71c4" providerId="LiveId" clId="{0FA23C00-42E6-444A-9132-4FA234C463D5}" dt="2024-10-17T10:39:23.287" v="1807" actId="14100"/>
        <pc:sldMkLst>
          <pc:docMk/>
          <pc:sldMk cId="1988700668" sldId="2560"/>
        </pc:sldMkLst>
        <pc:spChg chg="add mod">
          <ac:chgData name="hanane salhi" userId="05dbecf91ddc71c4" providerId="LiveId" clId="{0FA23C00-42E6-444A-9132-4FA234C463D5}" dt="2024-10-17T10:38:56.415" v="1801" actId="14100"/>
          <ac:spMkLst>
            <pc:docMk/>
            <pc:sldMk cId="1988700668" sldId="2560"/>
            <ac:spMk id="2" creationId="{82086807-1DC7-EF7E-4317-7C053653AE92}"/>
          </ac:spMkLst>
        </pc:spChg>
        <pc:spChg chg="add mod">
          <ac:chgData name="hanane salhi" userId="05dbecf91ddc71c4" providerId="LiveId" clId="{0FA23C00-42E6-444A-9132-4FA234C463D5}" dt="2024-10-17T10:39:23.287" v="1807" actId="14100"/>
          <ac:spMkLst>
            <pc:docMk/>
            <pc:sldMk cId="1988700668" sldId="2560"/>
            <ac:spMk id="6" creationId="{2769622B-F013-5079-5CFE-90FE82822BB2}"/>
          </ac:spMkLst>
        </pc:spChg>
        <pc:spChg chg="mod">
          <ac:chgData name="hanane salhi" userId="05dbecf91ddc71c4" providerId="LiveId" clId="{0FA23C00-42E6-444A-9132-4FA234C463D5}" dt="2024-10-17T10:38:14.232" v="1795" actId="20577"/>
          <ac:spMkLst>
            <pc:docMk/>
            <pc:sldMk cId="1988700668" sldId="2560"/>
            <ac:spMk id="7" creationId="{180C698F-5179-695A-6335-96542FFB0275}"/>
          </ac:spMkLst>
        </pc:spChg>
        <pc:spChg chg="add del mod">
          <ac:chgData name="hanane salhi" userId="05dbecf91ddc71c4" providerId="LiveId" clId="{0FA23C00-42E6-444A-9132-4FA234C463D5}" dt="2024-10-08T13:53:06.050" v="1522" actId="478"/>
          <ac:spMkLst>
            <pc:docMk/>
            <pc:sldMk cId="1988700668" sldId="2560"/>
            <ac:spMk id="12" creationId="{035A4752-62E9-C2A5-E5E7-DC85C5CFD8DC}"/>
          </ac:spMkLst>
        </pc:spChg>
        <pc:spChg chg="add del mod">
          <ac:chgData name="hanane salhi" userId="05dbecf91ddc71c4" providerId="LiveId" clId="{0FA23C00-42E6-444A-9132-4FA234C463D5}" dt="2024-10-08T13:53:03.334" v="1521" actId="478"/>
          <ac:spMkLst>
            <pc:docMk/>
            <pc:sldMk cId="1988700668" sldId="2560"/>
            <ac:spMk id="14" creationId="{D3425B6B-F77E-F6CF-8A6B-CFFB4BFCF9F5}"/>
          </ac:spMkLst>
        </pc:spChg>
        <pc:spChg chg="add mod">
          <ac:chgData name="hanane salhi" userId="05dbecf91ddc71c4" providerId="LiveId" clId="{0FA23C00-42E6-444A-9132-4FA234C463D5}" dt="2024-10-08T13:52:58.810" v="1520" actId="26606"/>
          <ac:spMkLst>
            <pc:docMk/>
            <pc:sldMk cId="1988700668" sldId="2560"/>
            <ac:spMk id="16" creationId="{AF761F0A-F274-A551-8A03-EDD50D23952F}"/>
          </ac:spMkLst>
        </pc:spChg>
        <pc:spChg chg="add mod">
          <ac:chgData name="hanane salhi" userId="05dbecf91ddc71c4" providerId="LiveId" clId="{0FA23C00-42E6-444A-9132-4FA234C463D5}" dt="2024-10-08T13:52:58.810" v="1520" actId="26606"/>
          <ac:spMkLst>
            <pc:docMk/>
            <pc:sldMk cId="1988700668" sldId="2560"/>
            <ac:spMk id="18" creationId="{7438A60B-3924-FB33-4FC4-F191C1A52089}"/>
          </ac:spMkLst>
        </pc:spChg>
        <pc:picChg chg="add mod">
          <ac:chgData name="hanane salhi" userId="05dbecf91ddc71c4" providerId="LiveId" clId="{0FA23C00-42E6-444A-9132-4FA234C463D5}" dt="2024-10-08T13:55:59.782" v="1552" actId="1076"/>
          <ac:picMkLst>
            <pc:docMk/>
            <pc:sldMk cId="1988700668" sldId="2560"/>
            <ac:picMk id="3" creationId="{3EF11385-6099-CCCF-B5FF-389B95F61EF2}"/>
          </ac:picMkLst>
        </pc:picChg>
        <pc:picChg chg="mod">
          <ac:chgData name="hanane salhi" userId="05dbecf91ddc71c4" providerId="LiveId" clId="{0FA23C00-42E6-444A-9132-4FA234C463D5}" dt="2024-10-08T13:55:15.647" v="1543" actId="1076"/>
          <ac:picMkLst>
            <pc:docMk/>
            <pc:sldMk cId="1988700668" sldId="2560"/>
            <ac:picMk id="5" creationId="{925756F4-C54D-5C0C-B794-A831B1D36C5D}"/>
          </ac:picMkLst>
        </pc:picChg>
        <pc:picChg chg="add mod">
          <ac:chgData name="hanane salhi" userId="05dbecf91ddc71c4" providerId="LiveId" clId="{0FA23C00-42E6-444A-9132-4FA234C463D5}" dt="2024-10-08T13:56:31.457" v="1559" actId="1076"/>
          <ac:picMkLst>
            <pc:docMk/>
            <pc:sldMk cId="1988700668" sldId="2560"/>
            <ac:picMk id="8" creationId="{6E982161-9476-4422-A7D5-3E88066E7181}"/>
          </ac:picMkLst>
        </pc:picChg>
        <pc:picChg chg="add mod">
          <ac:chgData name="hanane salhi" userId="05dbecf91ddc71c4" providerId="LiveId" clId="{0FA23C00-42E6-444A-9132-4FA234C463D5}" dt="2024-10-08T14:02:46.514" v="1674"/>
          <ac:picMkLst>
            <pc:docMk/>
            <pc:sldMk cId="1988700668" sldId="2560"/>
            <ac:picMk id="9" creationId="{9468B3BF-B175-0C22-A456-6E10EDB27542}"/>
          </ac:picMkLst>
        </pc:picChg>
      </pc:sldChg>
      <pc:sldChg chg="addSp delSp modSp add del mod modClrScheme chgLayout">
        <pc:chgData name="hanane salhi" userId="05dbecf91ddc71c4" providerId="LiveId" clId="{0FA23C00-42E6-444A-9132-4FA234C463D5}" dt="2024-10-08T13:55:39.877" v="1549" actId="47"/>
        <pc:sldMkLst>
          <pc:docMk/>
          <pc:sldMk cId="3588274008" sldId="2561"/>
        </pc:sldMkLst>
        <pc:spChg chg="del mod ord">
          <ac:chgData name="hanane salhi" userId="05dbecf91ddc71c4" providerId="LiveId" clId="{0FA23C00-42E6-444A-9132-4FA234C463D5}" dt="2024-10-08T13:54:42.258" v="1537" actId="21"/>
          <ac:spMkLst>
            <pc:docMk/>
            <pc:sldMk cId="3588274008" sldId="2561"/>
            <ac:spMk id="5" creationId="{82086807-1DC7-EF7E-4317-7C053653AE92}"/>
          </ac:spMkLst>
        </pc:spChg>
        <pc:spChg chg="add del mod">
          <ac:chgData name="hanane salhi" userId="05dbecf91ddc71c4" providerId="LiveId" clId="{0FA23C00-42E6-444A-9132-4FA234C463D5}" dt="2024-10-08T13:52:49.059" v="1518" actId="478"/>
          <ac:spMkLst>
            <pc:docMk/>
            <pc:sldMk cId="3588274008" sldId="2561"/>
            <ac:spMk id="12" creationId="{43D3C694-9946-8E72-36D9-E666D936BC88}"/>
          </ac:spMkLst>
        </pc:spChg>
        <pc:spChg chg="add del mod">
          <ac:chgData name="hanane salhi" userId="05dbecf91ddc71c4" providerId="LiveId" clId="{0FA23C00-42E6-444A-9132-4FA234C463D5}" dt="2024-10-08T13:52:47.114" v="1517" actId="478"/>
          <ac:spMkLst>
            <pc:docMk/>
            <pc:sldMk cId="3588274008" sldId="2561"/>
            <ac:spMk id="14" creationId="{27FDB58D-8ECC-7921-221C-D53572E562AB}"/>
          </ac:spMkLst>
        </pc:spChg>
        <pc:spChg chg="add mod">
          <ac:chgData name="hanane salhi" userId="05dbecf91ddc71c4" providerId="LiveId" clId="{0FA23C00-42E6-444A-9132-4FA234C463D5}" dt="2024-10-08T13:52:44.045" v="1516" actId="26606"/>
          <ac:spMkLst>
            <pc:docMk/>
            <pc:sldMk cId="3588274008" sldId="2561"/>
            <ac:spMk id="16" creationId="{AA123533-2B7A-B41D-9998-7676C0BBE6C3}"/>
          </ac:spMkLst>
        </pc:spChg>
        <pc:spChg chg="add mod">
          <ac:chgData name="hanane salhi" userId="05dbecf91ddc71c4" providerId="LiveId" clId="{0FA23C00-42E6-444A-9132-4FA234C463D5}" dt="2024-10-08T13:52:44.045" v="1516" actId="26606"/>
          <ac:spMkLst>
            <pc:docMk/>
            <pc:sldMk cId="3588274008" sldId="2561"/>
            <ac:spMk id="18" creationId="{115CD820-EFBA-0598-C7C1-44F65A5CA262}"/>
          </ac:spMkLst>
        </pc:spChg>
        <pc:picChg chg="del mod">
          <ac:chgData name="hanane salhi" userId="05dbecf91ddc71c4" providerId="LiveId" clId="{0FA23C00-42E6-444A-9132-4FA234C463D5}" dt="2024-10-08T13:55:25.671" v="1545" actId="21"/>
          <ac:picMkLst>
            <pc:docMk/>
            <pc:sldMk cId="3588274008" sldId="2561"/>
            <ac:picMk id="7" creationId="{3EF11385-6099-CCCF-B5FF-389B95F61EF2}"/>
          </ac:picMkLst>
        </pc:picChg>
      </pc:sldChg>
      <pc:sldChg chg="addSp delSp modSp add del mod modClrScheme chgLayout">
        <pc:chgData name="hanane salhi" userId="05dbecf91ddc71c4" providerId="LiveId" clId="{0FA23C00-42E6-444A-9132-4FA234C463D5}" dt="2024-10-08T13:56:48.883" v="1564" actId="47"/>
        <pc:sldMkLst>
          <pc:docMk/>
          <pc:sldMk cId="1054691107" sldId="2563"/>
        </pc:sldMkLst>
        <pc:spChg chg="mod ord">
          <ac:chgData name="hanane salhi" userId="05dbecf91ddc71c4" providerId="LiveId" clId="{0FA23C00-42E6-444A-9132-4FA234C463D5}" dt="2024-10-08T13:56:41.092" v="1561" actId="21"/>
          <ac:spMkLst>
            <pc:docMk/>
            <pc:sldMk cId="1054691107" sldId="2563"/>
            <ac:spMk id="4" creationId="{2B014A03-D86D-E53F-9D4F-1BE5EF12617E}"/>
          </ac:spMkLst>
        </pc:spChg>
        <pc:spChg chg="mod">
          <ac:chgData name="hanane salhi" userId="05dbecf91ddc71c4" providerId="LiveId" clId="{0FA23C00-42E6-444A-9132-4FA234C463D5}" dt="2024-10-08T13:52:30.714" v="1514" actId="26606"/>
          <ac:spMkLst>
            <pc:docMk/>
            <pc:sldMk cId="1054691107" sldId="2563"/>
            <ac:spMk id="6" creationId="{D705FF71-3A22-F470-924C-B7C6A568383D}"/>
          </ac:spMkLst>
        </pc:spChg>
        <pc:spChg chg="add del mod">
          <ac:chgData name="hanane salhi" userId="05dbecf91ddc71c4" providerId="LiveId" clId="{0FA23C00-42E6-444A-9132-4FA234C463D5}" dt="2024-10-08T13:52:36.127" v="1515" actId="478"/>
          <ac:spMkLst>
            <pc:docMk/>
            <pc:sldMk cId="1054691107" sldId="2563"/>
            <ac:spMk id="11" creationId="{1D6F3905-2F38-77FE-1659-FE57C46F78C7}"/>
          </ac:spMkLst>
        </pc:spChg>
        <pc:spChg chg="add mod">
          <ac:chgData name="hanane salhi" userId="05dbecf91ddc71c4" providerId="LiveId" clId="{0FA23C00-42E6-444A-9132-4FA234C463D5}" dt="2024-10-08T13:52:30.714" v="1514" actId="26606"/>
          <ac:spMkLst>
            <pc:docMk/>
            <pc:sldMk cId="1054691107" sldId="2563"/>
            <ac:spMk id="13" creationId="{C3DD9812-167F-2D06-6AC3-A6C8DC2BE876}"/>
          </ac:spMkLst>
        </pc:spChg>
        <pc:spChg chg="add mod">
          <ac:chgData name="hanane salhi" userId="05dbecf91ddc71c4" providerId="LiveId" clId="{0FA23C00-42E6-444A-9132-4FA234C463D5}" dt="2024-10-08T13:52:30.714" v="1514" actId="26606"/>
          <ac:spMkLst>
            <pc:docMk/>
            <pc:sldMk cId="1054691107" sldId="2563"/>
            <ac:spMk id="15" creationId="{99E1EC5E-4E76-14B9-8F03-0D0E97F6CE30}"/>
          </ac:spMkLst>
        </pc:spChg>
        <pc:picChg chg="del mod ord">
          <ac:chgData name="hanane salhi" userId="05dbecf91ddc71c4" providerId="LiveId" clId="{0FA23C00-42E6-444A-9132-4FA234C463D5}" dt="2024-10-08T13:56:22.344" v="1557" actId="21"/>
          <ac:picMkLst>
            <pc:docMk/>
            <pc:sldMk cId="1054691107" sldId="2563"/>
            <ac:picMk id="5" creationId="{6E982161-9476-4422-A7D5-3E88066E7181}"/>
          </ac:picMkLst>
        </pc:picChg>
      </pc:sldChg>
      <pc:sldChg chg="addSp delSp modSp add del mod modClrScheme chgLayout">
        <pc:chgData name="hanane salhi" userId="05dbecf91ddc71c4" providerId="LiveId" clId="{0FA23C00-42E6-444A-9132-4FA234C463D5}" dt="2024-10-08T13:54:13.797" v="1532" actId="47"/>
        <pc:sldMkLst>
          <pc:docMk/>
          <pc:sldMk cId="2399052086" sldId="2564"/>
        </pc:sldMkLst>
        <pc:spChg chg="mod">
          <ac:chgData name="hanane salhi" userId="05dbecf91ddc71c4" providerId="LiveId" clId="{0FA23C00-42E6-444A-9132-4FA234C463D5}" dt="2024-10-08T13:53:58.172" v="1528" actId="21"/>
          <ac:spMkLst>
            <pc:docMk/>
            <pc:sldMk cId="2399052086" sldId="2564"/>
            <ac:spMk id="2" creationId="{79FD1411-B51B-0591-E2C9-C896175367A5}"/>
          </ac:spMkLst>
        </pc:spChg>
        <pc:spChg chg="mod">
          <ac:chgData name="hanane salhi" userId="05dbecf91ddc71c4" providerId="LiveId" clId="{0FA23C00-42E6-444A-9132-4FA234C463D5}" dt="2024-10-08T13:47:38.601" v="1283" actId="26606"/>
          <ac:spMkLst>
            <pc:docMk/>
            <pc:sldMk cId="2399052086" sldId="2564"/>
            <ac:spMk id="6" creationId="{91FE2155-516F-FBD9-55AA-F0FA879C53C8}"/>
          </ac:spMkLst>
        </pc:spChg>
        <pc:spChg chg="add mod">
          <ac:chgData name="hanane salhi" userId="05dbecf91ddc71c4" providerId="LiveId" clId="{0FA23C00-42E6-444A-9132-4FA234C463D5}" dt="2024-10-08T13:47:38.601" v="1283" actId="26606"/>
          <ac:spMkLst>
            <pc:docMk/>
            <pc:sldMk cId="2399052086" sldId="2564"/>
            <ac:spMk id="11" creationId="{0C12E333-9A7E-B694-8444-7B15F919A94D}"/>
          </ac:spMkLst>
        </pc:spChg>
        <pc:spChg chg="add mod">
          <ac:chgData name="hanane salhi" userId="05dbecf91ddc71c4" providerId="LiveId" clId="{0FA23C00-42E6-444A-9132-4FA234C463D5}" dt="2024-10-08T13:47:38.601" v="1283" actId="26606"/>
          <ac:spMkLst>
            <pc:docMk/>
            <pc:sldMk cId="2399052086" sldId="2564"/>
            <ac:spMk id="13" creationId="{9810D3B8-6BF2-186F-1A40-841AC656C5C4}"/>
          </ac:spMkLst>
        </pc:spChg>
        <pc:picChg chg="add del mod">
          <ac:chgData name="hanane salhi" userId="05dbecf91ddc71c4" providerId="LiveId" clId="{0FA23C00-42E6-444A-9132-4FA234C463D5}" dt="2024-10-08T13:53:40.625" v="1524" actId="21"/>
          <ac:picMkLst>
            <pc:docMk/>
            <pc:sldMk cId="2399052086" sldId="2564"/>
            <ac:picMk id="3" creationId="{33F8E53E-F5B1-5FDC-F13B-106D8BF6FE8F}"/>
          </ac:picMkLst>
        </pc:picChg>
        <pc:picChg chg="del">
          <ac:chgData name="hanane salhi" userId="05dbecf91ddc71c4" providerId="LiveId" clId="{0FA23C00-42E6-444A-9132-4FA234C463D5}" dt="2024-10-08T13:47:19.738" v="1278" actId="21"/>
          <ac:picMkLst>
            <pc:docMk/>
            <pc:sldMk cId="2399052086" sldId="2564"/>
            <ac:picMk id="4" creationId="{224C47F6-06D6-FC8D-CC59-DDABC4F71FFE}"/>
          </ac:picMkLst>
        </pc:picChg>
      </pc:sldChg>
      <pc:sldChg chg="delSp modSp add del mod">
        <pc:chgData name="hanane salhi" userId="05dbecf91ddc71c4" providerId="LiveId" clId="{0FA23C00-42E6-444A-9132-4FA234C463D5}" dt="2024-10-08T12:51:01.651" v="87" actId="47"/>
        <pc:sldMkLst>
          <pc:docMk/>
          <pc:sldMk cId="4277842265" sldId="2598"/>
        </pc:sldMkLst>
        <pc:spChg chg="mod">
          <ac:chgData name="hanane salhi" userId="05dbecf91ddc71c4" providerId="LiveId" clId="{0FA23C00-42E6-444A-9132-4FA234C463D5}" dt="2024-10-08T12:50:33.171" v="79" actId="1076"/>
          <ac:spMkLst>
            <pc:docMk/>
            <pc:sldMk cId="4277842265" sldId="2598"/>
            <ac:spMk id="2" creationId="{B1034A82-EC51-3466-5008-CFD89E45FC8C}"/>
          </ac:spMkLst>
        </pc:spChg>
        <pc:spChg chg="del mod">
          <ac:chgData name="hanane salhi" userId="05dbecf91ddc71c4" providerId="LiveId" clId="{0FA23C00-42E6-444A-9132-4FA234C463D5}" dt="2024-10-08T12:50:38.149" v="82"/>
          <ac:spMkLst>
            <pc:docMk/>
            <pc:sldMk cId="4277842265" sldId="2598"/>
            <ac:spMk id="12" creationId="{FB347F1F-0915-B900-88B6-8EC0112F1C33}"/>
          </ac:spMkLst>
        </pc:spChg>
      </pc:sldChg>
      <pc:sldChg chg="addSp delSp modSp new del mod modTransition modNotesTx">
        <pc:chgData name="hanane salhi" userId="05dbecf91ddc71c4" providerId="LiveId" clId="{0FA23C00-42E6-444A-9132-4FA234C463D5}" dt="2024-10-17T09:13:29.813" v="1794" actId="47"/>
        <pc:sldMkLst>
          <pc:docMk/>
          <pc:sldMk cId="2118741441" sldId="2599"/>
        </pc:sldMkLst>
        <pc:spChg chg="del">
          <ac:chgData name="hanane salhi" userId="05dbecf91ddc71c4" providerId="LiveId" clId="{0FA23C00-42E6-444A-9132-4FA234C463D5}" dt="2024-10-08T12:49:09.088" v="71" actId="478"/>
          <ac:spMkLst>
            <pc:docMk/>
            <pc:sldMk cId="2118741441" sldId="2599"/>
            <ac:spMk id="2" creationId="{D898950C-0FF7-8981-4FD1-860E6D51288F}"/>
          </ac:spMkLst>
        </pc:spChg>
        <pc:spChg chg="del">
          <ac:chgData name="hanane salhi" userId="05dbecf91ddc71c4" providerId="LiveId" clId="{0FA23C00-42E6-444A-9132-4FA234C463D5}" dt="2024-10-08T12:49:09.088" v="71" actId="478"/>
          <ac:spMkLst>
            <pc:docMk/>
            <pc:sldMk cId="2118741441" sldId="2599"/>
            <ac:spMk id="3" creationId="{BF34E02C-3FF9-B86D-AA46-2EFF8E939614}"/>
          </ac:spMkLst>
        </pc:spChg>
        <pc:spChg chg="del">
          <ac:chgData name="hanane salhi" userId="05dbecf91ddc71c4" providerId="LiveId" clId="{0FA23C00-42E6-444A-9132-4FA234C463D5}" dt="2024-10-08T12:49:09.088" v="71" actId="478"/>
          <ac:spMkLst>
            <pc:docMk/>
            <pc:sldMk cId="2118741441" sldId="2599"/>
            <ac:spMk id="4" creationId="{D3230C25-7978-EAF5-5C38-458C434B65E9}"/>
          </ac:spMkLst>
        </pc:spChg>
        <pc:spChg chg="del">
          <ac:chgData name="hanane salhi" userId="05dbecf91ddc71c4" providerId="LiveId" clId="{0FA23C00-42E6-444A-9132-4FA234C463D5}" dt="2024-10-08T12:49:09.088" v="71" actId="478"/>
          <ac:spMkLst>
            <pc:docMk/>
            <pc:sldMk cId="2118741441" sldId="2599"/>
            <ac:spMk id="5" creationId="{36D921A1-9455-53F4-A4E6-20B832C702FE}"/>
          </ac:spMkLst>
        </pc:spChg>
        <pc:spChg chg="del">
          <ac:chgData name="hanane salhi" userId="05dbecf91ddc71c4" providerId="LiveId" clId="{0FA23C00-42E6-444A-9132-4FA234C463D5}" dt="2024-10-08T12:49:09.088" v="71" actId="478"/>
          <ac:spMkLst>
            <pc:docMk/>
            <pc:sldMk cId="2118741441" sldId="2599"/>
            <ac:spMk id="6" creationId="{BDDD89EA-53D0-38BA-0CE8-099C4976AA65}"/>
          </ac:spMkLst>
        </pc:spChg>
        <pc:spChg chg="del">
          <ac:chgData name="hanane salhi" userId="05dbecf91ddc71c4" providerId="LiveId" clId="{0FA23C00-42E6-444A-9132-4FA234C463D5}" dt="2024-10-08T12:49:09.088" v="71" actId="478"/>
          <ac:spMkLst>
            <pc:docMk/>
            <pc:sldMk cId="2118741441" sldId="2599"/>
            <ac:spMk id="7" creationId="{F895E6CC-61E4-9F6A-87C0-E4D367CBBDE3}"/>
          </ac:spMkLst>
        </pc:spChg>
        <pc:spChg chg="del">
          <ac:chgData name="hanane salhi" userId="05dbecf91ddc71c4" providerId="LiveId" clId="{0FA23C00-42E6-444A-9132-4FA234C463D5}" dt="2024-10-08T12:49:09.088" v="71" actId="478"/>
          <ac:spMkLst>
            <pc:docMk/>
            <pc:sldMk cId="2118741441" sldId="2599"/>
            <ac:spMk id="8" creationId="{0252E907-7B67-91AA-3780-6F125E28630C}"/>
          </ac:spMkLst>
        </pc:spChg>
        <pc:spChg chg="add del">
          <ac:chgData name="hanane salhi" userId="05dbecf91ddc71c4" providerId="LiveId" clId="{0FA23C00-42E6-444A-9132-4FA234C463D5}" dt="2024-10-08T12:48:57.718" v="70" actId="22"/>
          <ac:spMkLst>
            <pc:docMk/>
            <pc:sldMk cId="2118741441" sldId="2599"/>
            <ac:spMk id="10" creationId="{FB30DD70-CC07-6E03-BF75-FE8BCF1E0B7E}"/>
          </ac:spMkLst>
        </pc:spChg>
        <pc:spChg chg="add mod">
          <ac:chgData name="hanane salhi" userId="05dbecf91ddc71c4" providerId="LiveId" clId="{0FA23C00-42E6-444A-9132-4FA234C463D5}" dt="2024-10-15T13:37:02.087" v="1732" actId="20577"/>
          <ac:spMkLst>
            <pc:docMk/>
            <pc:sldMk cId="2118741441" sldId="2599"/>
            <ac:spMk id="12" creationId="{60396738-18F3-364C-2846-BC3C9FD422A1}"/>
          </ac:spMkLst>
        </pc:spChg>
        <pc:picChg chg="add mod">
          <ac:chgData name="hanane salhi" userId="05dbecf91ddc71c4" providerId="LiveId" clId="{0FA23C00-42E6-444A-9132-4FA234C463D5}" dt="2024-10-08T14:01:51.727" v="1664"/>
          <ac:picMkLst>
            <pc:docMk/>
            <pc:sldMk cId="2118741441" sldId="2599"/>
            <ac:picMk id="13" creationId="{E4435775-5879-CD41-1DED-1E1F7BB9E91C}"/>
          </ac:picMkLst>
        </pc:picChg>
        <pc:picChg chg="add mod">
          <ac:chgData name="hanane salhi" userId="05dbecf91ddc71c4" providerId="LiveId" clId="{0FA23C00-42E6-444A-9132-4FA234C463D5}" dt="2024-10-08T12:51:19.483" v="88" actId="1076"/>
          <ac:picMkLst>
            <pc:docMk/>
            <pc:sldMk cId="2118741441" sldId="2599"/>
            <ac:picMk id="14" creationId="{389E6305-0374-32DA-E876-A82F4283B679}"/>
          </ac:picMkLst>
        </pc:picChg>
      </pc:sldChg>
      <pc:sldChg chg="addSp delSp modSp add mod modTransition">
        <pc:chgData name="hanane salhi" userId="05dbecf91ddc71c4" providerId="LiveId" clId="{0FA23C00-42E6-444A-9132-4FA234C463D5}" dt="2024-10-08T14:05:03.970" v="1718"/>
        <pc:sldMkLst>
          <pc:docMk/>
          <pc:sldMk cId="1563023389" sldId="2600"/>
        </pc:sldMkLst>
        <pc:spChg chg="mod">
          <ac:chgData name="hanane salhi" userId="05dbecf91ddc71c4" providerId="LiveId" clId="{0FA23C00-42E6-444A-9132-4FA234C463D5}" dt="2024-10-08T13:15:16.750" v="349" actId="12"/>
          <ac:spMkLst>
            <pc:docMk/>
            <pc:sldMk cId="1563023389" sldId="2600"/>
            <ac:spMk id="6" creationId="{7AB5D793-1588-9B4A-CED1-558A29581880}"/>
          </ac:spMkLst>
        </pc:spChg>
        <pc:spChg chg="mod">
          <ac:chgData name="hanane salhi" userId="05dbecf91ddc71c4" providerId="LiveId" clId="{0FA23C00-42E6-444A-9132-4FA234C463D5}" dt="2024-10-08T13:22:48.938" v="548" actId="1076"/>
          <ac:spMkLst>
            <pc:docMk/>
            <pc:sldMk cId="1563023389" sldId="2600"/>
            <ac:spMk id="7" creationId="{61EA2748-22AD-D38A-4B6F-BD8253D4D87C}"/>
          </ac:spMkLst>
        </pc:spChg>
        <pc:spChg chg="add del mod">
          <ac:chgData name="hanane salhi" userId="05dbecf91ddc71c4" providerId="LiveId" clId="{0FA23C00-42E6-444A-9132-4FA234C463D5}" dt="2024-10-08T13:17:47.649" v="393" actId="478"/>
          <ac:spMkLst>
            <pc:docMk/>
            <pc:sldMk cId="1563023389" sldId="2600"/>
            <ac:spMk id="10" creationId="{8ADEEF59-EDD6-FC0D-1F02-DA21904B274D}"/>
          </ac:spMkLst>
        </pc:spChg>
        <pc:spChg chg="add mod">
          <ac:chgData name="hanane salhi" userId="05dbecf91ddc71c4" providerId="LiveId" clId="{0FA23C00-42E6-444A-9132-4FA234C463D5}" dt="2024-10-08T13:22:29.297" v="546" actId="404"/>
          <ac:spMkLst>
            <pc:docMk/>
            <pc:sldMk cId="1563023389" sldId="2600"/>
            <ac:spMk id="12" creationId="{EC5EF246-4F8D-2727-63AE-16746E599DC0}"/>
          </ac:spMkLst>
        </pc:spChg>
        <pc:spChg chg="add del mod">
          <ac:chgData name="hanane salhi" userId="05dbecf91ddc71c4" providerId="LiveId" clId="{0FA23C00-42E6-444A-9132-4FA234C463D5}" dt="2024-10-08T13:22:49.956" v="550"/>
          <ac:spMkLst>
            <pc:docMk/>
            <pc:sldMk cId="1563023389" sldId="2600"/>
            <ac:spMk id="17" creationId="{C7555AA1-9AB6-7F7D-42DB-E9CB7DB9DA8E}"/>
          </ac:spMkLst>
        </pc:spChg>
        <pc:spChg chg="mod">
          <ac:chgData name="hanane salhi" userId="05dbecf91ddc71c4" providerId="LiveId" clId="{0FA23C00-42E6-444A-9132-4FA234C463D5}" dt="2024-10-08T13:24:12.351" v="553" actId="21"/>
          <ac:spMkLst>
            <pc:docMk/>
            <pc:sldMk cId="1563023389" sldId="2600"/>
            <ac:spMk id="18" creationId="{0B87E98C-0861-2658-117E-1B048911CD9F}"/>
          </ac:spMkLst>
        </pc:spChg>
        <pc:spChg chg="add mod">
          <ac:chgData name="hanane salhi" userId="05dbecf91ddc71c4" providerId="LiveId" clId="{0FA23C00-42E6-444A-9132-4FA234C463D5}" dt="2024-10-08T13:22:21.753" v="544" actId="1076"/>
          <ac:spMkLst>
            <pc:docMk/>
            <pc:sldMk cId="1563023389" sldId="2600"/>
            <ac:spMk id="19" creationId="{708DD8BF-6737-2BC5-0B75-A243C85E6961}"/>
          </ac:spMkLst>
        </pc:spChg>
        <pc:spChg chg="add mod">
          <ac:chgData name="hanane salhi" userId="05dbecf91ddc71c4" providerId="LiveId" clId="{0FA23C00-42E6-444A-9132-4FA234C463D5}" dt="2024-10-08T13:24:33.508" v="558" actId="113"/>
          <ac:spMkLst>
            <pc:docMk/>
            <pc:sldMk cId="1563023389" sldId="2600"/>
            <ac:spMk id="21" creationId="{F3A731F9-0E40-1EB7-D211-E0919BF645DD}"/>
          </ac:spMkLst>
        </pc:spChg>
        <pc:spChg chg="mod">
          <ac:chgData name="hanane salhi" userId="05dbecf91ddc71c4" providerId="LiveId" clId="{0FA23C00-42E6-444A-9132-4FA234C463D5}" dt="2024-10-08T13:22:45.575" v="547" actId="1076"/>
          <ac:spMkLst>
            <pc:docMk/>
            <pc:sldMk cId="1563023389" sldId="2600"/>
            <ac:spMk id="22" creationId="{AE456629-4641-BF5C-7EA3-29FE4E04519A}"/>
          </ac:spMkLst>
        </pc:spChg>
        <pc:spChg chg="del">
          <ac:chgData name="hanane salhi" userId="05dbecf91ddc71c4" providerId="LiveId" clId="{0FA23C00-42E6-444A-9132-4FA234C463D5}" dt="2024-10-08T13:16:26.581" v="358" actId="478"/>
          <ac:spMkLst>
            <pc:docMk/>
            <pc:sldMk cId="1563023389" sldId="2600"/>
            <ac:spMk id="25" creationId="{A0A05397-10F5-483A-F7E2-C3478CD02D7E}"/>
          </ac:spMkLst>
        </pc:spChg>
        <pc:spChg chg="del mod">
          <ac:chgData name="hanane salhi" userId="05dbecf91ddc71c4" providerId="LiveId" clId="{0FA23C00-42E6-444A-9132-4FA234C463D5}" dt="2024-10-08T13:16:35.674" v="361"/>
          <ac:spMkLst>
            <pc:docMk/>
            <pc:sldMk cId="1563023389" sldId="2600"/>
            <ac:spMk id="27" creationId="{B082B2EA-EA82-3CDA-5A08-CBC58D6692FA}"/>
          </ac:spMkLst>
        </pc:spChg>
        <pc:picChg chg="add mod">
          <ac:chgData name="hanane salhi" userId="05dbecf91ddc71c4" providerId="LiveId" clId="{0FA23C00-42E6-444A-9132-4FA234C463D5}" dt="2024-10-08T13:17:44.775" v="392" actId="1076"/>
          <ac:picMkLst>
            <pc:docMk/>
            <pc:sldMk cId="1563023389" sldId="2600"/>
            <ac:picMk id="5" creationId="{BED77511-4DD7-597C-1C1E-F2B9CA4919B1}"/>
          </ac:picMkLst>
        </pc:picChg>
        <pc:picChg chg="add del mod">
          <ac:chgData name="hanane salhi" userId="05dbecf91ddc71c4" providerId="LiveId" clId="{0FA23C00-42E6-444A-9132-4FA234C463D5}" dt="2024-10-08T13:20:54.907" v="528" actId="1076"/>
          <ac:picMkLst>
            <pc:docMk/>
            <pc:sldMk cId="1563023389" sldId="2600"/>
            <ac:picMk id="15" creationId="{F65D296E-F3E4-395D-F483-1109BD1CC3DF}"/>
          </ac:picMkLst>
        </pc:picChg>
        <pc:picChg chg="add mod">
          <ac:chgData name="hanane salhi" userId="05dbecf91ddc71c4" providerId="LiveId" clId="{0FA23C00-42E6-444A-9132-4FA234C463D5}" dt="2024-10-08T14:02:09.565" v="1669"/>
          <ac:picMkLst>
            <pc:docMk/>
            <pc:sldMk cId="1563023389" sldId="2600"/>
            <ac:picMk id="23" creationId="{65A2AC8F-6EC4-45F5-9DEF-BCA4553FC2A3}"/>
          </ac:picMkLst>
        </pc:picChg>
        <pc:picChg chg="del">
          <ac:chgData name="hanane salhi" userId="05dbecf91ddc71c4" providerId="LiveId" clId="{0FA23C00-42E6-444A-9132-4FA234C463D5}" dt="2024-10-08T13:16:26.581" v="358" actId="478"/>
          <ac:picMkLst>
            <pc:docMk/>
            <pc:sldMk cId="1563023389" sldId="2600"/>
            <ac:picMk id="24" creationId="{E19B2664-F126-0248-8D40-10C0096A3D40}"/>
          </ac:picMkLst>
        </pc:picChg>
      </pc:sldChg>
      <pc:sldChg chg="add del">
        <pc:chgData name="hanane salhi" userId="05dbecf91ddc71c4" providerId="LiveId" clId="{0FA23C00-42E6-444A-9132-4FA234C463D5}" dt="2024-10-08T13:14:26.867" v="330"/>
        <pc:sldMkLst>
          <pc:docMk/>
          <pc:sldMk cId="201043961" sldId="2601"/>
        </pc:sldMkLst>
      </pc:sldChg>
      <pc:sldChg chg="addSp delSp modSp add mod modTransition">
        <pc:chgData name="hanane salhi" userId="05dbecf91ddc71c4" providerId="LiveId" clId="{0FA23C00-42E6-444A-9132-4FA234C463D5}" dt="2024-10-08T14:05:11.681" v="1719"/>
        <pc:sldMkLst>
          <pc:docMk/>
          <pc:sldMk cId="1438818819" sldId="2601"/>
        </pc:sldMkLst>
        <pc:spChg chg="mod">
          <ac:chgData name="hanane salhi" userId="05dbecf91ddc71c4" providerId="LiveId" clId="{0FA23C00-42E6-444A-9132-4FA234C463D5}" dt="2024-10-08T13:28:09.911" v="565" actId="14100"/>
          <ac:spMkLst>
            <pc:docMk/>
            <pc:sldMk cId="1438818819" sldId="2601"/>
            <ac:spMk id="6" creationId="{8E5629B1-A40C-EDD7-5FF6-824E744B5EF2}"/>
          </ac:spMkLst>
        </pc:spChg>
        <pc:spChg chg="mod">
          <ac:chgData name="hanane salhi" userId="05dbecf91ddc71c4" providerId="LiveId" clId="{0FA23C00-42E6-444A-9132-4FA234C463D5}" dt="2024-10-08T13:29:03.322" v="574" actId="20577"/>
          <ac:spMkLst>
            <pc:docMk/>
            <pc:sldMk cId="1438818819" sldId="2601"/>
            <ac:spMk id="7" creationId="{9A4078CD-B040-0140-BF85-9A28CCD9274F}"/>
          </ac:spMkLst>
        </pc:spChg>
        <pc:spChg chg="del">
          <ac:chgData name="hanane salhi" userId="05dbecf91ddc71c4" providerId="LiveId" clId="{0FA23C00-42E6-444A-9132-4FA234C463D5}" dt="2024-10-08T13:30:28.778" v="579" actId="478"/>
          <ac:spMkLst>
            <pc:docMk/>
            <pc:sldMk cId="1438818819" sldId="2601"/>
            <ac:spMk id="12" creationId="{8F6D26F1-56A2-F8BD-0F5D-C2C1FE0E8F39}"/>
          </ac:spMkLst>
        </pc:spChg>
        <pc:spChg chg="add del mod">
          <ac:chgData name="hanane salhi" userId="05dbecf91ddc71c4" providerId="LiveId" clId="{0FA23C00-42E6-444A-9132-4FA234C463D5}" dt="2024-10-08T13:35:37.756" v="892"/>
          <ac:spMkLst>
            <pc:docMk/>
            <pc:sldMk cId="1438818819" sldId="2601"/>
            <ac:spMk id="17" creationId="{29F4FAB9-A7B4-E10C-D226-091A0098F79C}"/>
          </ac:spMkLst>
        </pc:spChg>
        <pc:spChg chg="mod">
          <ac:chgData name="hanane salhi" userId="05dbecf91ddc71c4" providerId="LiveId" clId="{0FA23C00-42E6-444A-9132-4FA234C463D5}" dt="2024-10-08T13:35:17.806" v="885"/>
          <ac:spMkLst>
            <pc:docMk/>
            <pc:sldMk cId="1438818819" sldId="2601"/>
            <ac:spMk id="18" creationId="{36923A58-1BA3-80E3-3EED-25A984659737}"/>
          </ac:spMkLst>
        </pc:spChg>
        <pc:spChg chg="del">
          <ac:chgData name="hanane salhi" userId="05dbecf91ddc71c4" providerId="LiveId" clId="{0FA23C00-42E6-444A-9132-4FA234C463D5}" dt="2024-10-08T13:30:28.778" v="579" actId="478"/>
          <ac:spMkLst>
            <pc:docMk/>
            <pc:sldMk cId="1438818819" sldId="2601"/>
            <ac:spMk id="19" creationId="{AA33D51A-8D50-25A8-E1F8-7162A18E125D}"/>
          </ac:spMkLst>
        </pc:spChg>
        <pc:spChg chg="del mod">
          <ac:chgData name="hanane salhi" userId="05dbecf91ddc71c4" providerId="LiveId" clId="{0FA23C00-42E6-444A-9132-4FA234C463D5}" dt="2024-10-08T13:30:28.779" v="581"/>
          <ac:spMkLst>
            <pc:docMk/>
            <pc:sldMk cId="1438818819" sldId="2601"/>
            <ac:spMk id="21" creationId="{9F1F18D0-71E7-3286-8F25-B88AE3CD83DD}"/>
          </ac:spMkLst>
        </pc:spChg>
        <pc:spChg chg="add mod">
          <ac:chgData name="hanane salhi" userId="05dbecf91ddc71c4" providerId="LiveId" clId="{0FA23C00-42E6-444A-9132-4FA234C463D5}" dt="2024-10-08T13:31:33.626" v="626" actId="403"/>
          <ac:spMkLst>
            <pc:docMk/>
            <pc:sldMk cId="1438818819" sldId="2601"/>
            <ac:spMk id="23" creationId="{E0B63EF7-0349-FEBC-465E-44027D34857F}"/>
          </ac:spMkLst>
        </pc:spChg>
        <pc:spChg chg="add mod">
          <ac:chgData name="hanane salhi" userId="05dbecf91ddc71c4" providerId="LiveId" clId="{0FA23C00-42E6-444A-9132-4FA234C463D5}" dt="2024-10-08T13:34:49.089" v="883" actId="1076"/>
          <ac:spMkLst>
            <pc:docMk/>
            <pc:sldMk cId="1438818819" sldId="2601"/>
            <ac:spMk id="26" creationId="{673DBB2C-513B-2021-83EB-90CFF7F5EB65}"/>
          </ac:spMkLst>
        </pc:spChg>
        <pc:spChg chg="add mod">
          <ac:chgData name="hanane salhi" userId="05dbecf91ddc71c4" providerId="LiveId" clId="{0FA23C00-42E6-444A-9132-4FA234C463D5}" dt="2024-10-08T13:35:34.396" v="890" actId="404"/>
          <ac:spMkLst>
            <pc:docMk/>
            <pc:sldMk cId="1438818819" sldId="2601"/>
            <ac:spMk id="27" creationId="{B1C988AD-D91C-3B7F-8D4E-76DD7A66CEC9}"/>
          </ac:spMkLst>
        </pc:spChg>
        <pc:picChg chg="del">
          <ac:chgData name="hanane salhi" userId="05dbecf91ddc71c4" providerId="LiveId" clId="{0FA23C00-42E6-444A-9132-4FA234C463D5}" dt="2024-10-08T13:30:28.778" v="579" actId="478"/>
          <ac:picMkLst>
            <pc:docMk/>
            <pc:sldMk cId="1438818819" sldId="2601"/>
            <ac:picMk id="5" creationId="{A0871AE5-D718-16F4-125C-611061F0C4A2}"/>
          </ac:picMkLst>
        </pc:picChg>
        <pc:picChg chg="add mod">
          <ac:chgData name="hanane salhi" userId="05dbecf91ddc71c4" providerId="LiveId" clId="{0FA23C00-42E6-444A-9132-4FA234C463D5}" dt="2024-10-08T13:31:41.553" v="627" actId="1076"/>
          <ac:picMkLst>
            <pc:docMk/>
            <pc:sldMk cId="1438818819" sldId="2601"/>
            <ac:picMk id="13" creationId="{8D9C20F6-7EF0-3881-FC4F-963A61DF7D61}"/>
          </ac:picMkLst>
        </pc:picChg>
        <pc:picChg chg="del">
          <ac:chgData name="hanane salhi" userId="05dbecf91ddc71c4" providerId="LiveId" clId="{0FA23C00-42E6-444A-9132-4FA234C463D5}" dt="2024-10-08T13:30:28.778" v="579" actId="478"/>
          <ac:picMkLst>
            <pc:docMk/>
            <pc:sldMk cId="1438818819" sldId="2601"/>
            <ac:picMk id="15" creationId="{85868AA4-790F-85C0-0945-34D3CAFE957B}"/>
          </ac:picMkLst>
        </pc:picChg>
        <pc:picChg chg="add mod">
          <ac:chgData name="hanane salhi" userId="05dbecf91ddc71c4" providerId="LiveId" clId="{0FA23C00-42E6-444A-9132-4FA234C463D5}" dt="2024-10-08T13:34:49.089" v="883" actId="1076"/>
          <ac:picMkLst>
            <pc:docMk/>
            <pc:sldMk cId="1438818819" sldId="2601"/>
            <ac:picMk id="25" creationId="{15A02753-8218-B264-53A4-CF6B2CDE0E0A}"/>
          </ac:picMkLst>
        </pc:picChg>
        <pc:picChg chg="add mod">
          <ac:chgData name="hanane salhi" userId="05dbecf91ddc71c4" providerId="LiveId" clId="{0FA23C00-42E6-444A-9132-4FA234C463D5}" dt="2024-10-08T14:02:27.666" v="1670"/>
          <ac:picMkLst>
            <pc:docMk/>
            <pc:sldMk cId="1438818819" sldId="2601"/>
            <ac:picMk id="28" creationId="{F4750FF7-7964-FAE7-1579-2308FBF655DE}"/>
          </ac:picMkLst>
        </pc:picChg>
        <pc:picChg chg="add mod">
          <ac:chgData name="hanane salhi" userId="05dbecf91ddc71c4" providerId="LiveId" clId="{0FA23C00-42E6-444A-9132-4FA234C463D5}" dt="2024-10-08T13:33:50.962" v="634" actId="14100"/>
          <ac:picMkLst>
            <pc:docMk/>
            <pc:sldMk cId="1438818819" sldId="2601"/>
            <ac:picMk id="1026" creationId="{1BA462C7-B177-B9D7-E4EF-A223D670B1C7}"/>
          </ac:picMkLst>
        </pc:picChg>
        <pc:cxnChg chg="mod">
          <ac:chgData name="hanane salhi" userId="05dbecf91ddc71c4" providerId="LiveId" clId="{0FA23C00-42E6-444A-9132-4FA234C463D5}" dt="2024-10-08T13:28:16.813" v="566" actId="14100"/>
          <ac:cxnSpMkLst>
            <pc:docMk/>
            <pc:sldMk cId="1438818819" sldId="2601"/>
            <ac:cxnSpMk id="11" creationId="{4E2ABFC0-B8D3-B842-9B1C-3A4C3CAA0182}"/>
          </ac:cxnSpMkLst>
        </pc:cxnChg>
      </pc:sldChg>
      <pc:sldChg chg="addSp delSp modSp add mod modTransition">
        <pc:chgData name="hanane salhi" userId="05dbecf91ddc71c4" providerId="LiveId" clId="{0FA23C00-42E6-444A-9132-4FA234C463D5}" dt="2024-10-08T14:05:16.049" v="1720"/>
        <pc:sldMkLst>
          <pc:docMk/>
          <pc:sldMk cId="4087829852" sldId="2602"/>
        </pc:sldMkLst>
        <pc:spChg chg="mod">
          <ac:chgData name="hanane salhi" userId="05dbecf91ddc71c4" providerId="LiveId" clId="{0FA23C00-42E6-444A-9132-4FA234C463D5}" dt="2024-10-08T13:36:36.768" v="897" actId="14100"/>
          <ac:spMkLst>
            <pc:docMk/>
            <pc:sldMk cId="4087829852" sldId="2602"/>
            <ac:spMk id="6" creationId="{3B170568-7495-BABB-6033-5213293B1B0B}"/>
          </ac:spMkLst>
        </pc:spChg>
        <pc:spChg chg="mod">
          <ac:chgData name="hanane salhi" userId="05dbecf91ddc71c4" providerId="LiveId" clId="{0FA23C00-42E6-444A-9132-4FA234C463D5}" dt="2024-10-08T13:37:01.541" v="899" actId="404"/>
          <ac:spMkLst>
            <pc:docMk/>
            <pc:sldMk cId="4087829852" sldId="2602"/>
            <ac:spMk id="7" creationId="{55B38436-68A3-210F-8F22-1CB9259EB92E}"/>
          </ac:spMkLst>
        </pc:spChg>
        <pc:spChg chg="mod">
          <ac:chgData name="hanane salhi" userId="05dbecf91ddc71c4" providerId="LiveId" clId="{0FA23C00-42E6-444A-9132-4FA234C463D5}" dt="2024-10-08T13:38:51.251" v="979" actId="1076"/>
          <ac:spMkLst>
            <pc:docMk/>
            <pc:sldMk cId="4087829852" sldId="2602"/>
            <ac:spMk id="23" creationId="{4986272F-F90C-C6C9-065A-7A9D42BB099F}"/>
          </ac:spMkLst>
        </pc:spChg>
        <pc:spChg chg="del">
          <ac:chgData name="hanane salhi" userId="05dbecf91ddc71c4" providerId="LiveId" clId="{0FA23C00-42E6-444A-9132-4FA234C463D5}" dt="2024-10-08T13:37:36.295" v="905" actId="478"/>
          <ac:spMkLst>
            <pc:docMk/>
            <pc:sldMk cId="4087829852" sldId="2602"/>
            <ac:spMk id="26" creationId="{12685F7F-B594-13A2-8C5C-1A36FF94286C}"/>
          </ac:spMkLst>
        </pc:spChg>
        <pc:spChg chg="del">
          <ac:chgData name="hanane salhi" userId="05dbecf91ddc71c4" providerId="LiveId" clId="{0FA23C00-42E6-444A-9132-4FA234C463D5}" dt="2024-10-08T13:37:34.638" v="904" actId="478"/>
          <ac:spMkLst>
            <pc:docMk/>
            <pc:sldMk cId="4087829852" sldId="2602"/>
            <ac:spMk id="27" creationId="{EF7C36D8-F7A7-EC69-5CA8-A5359053F4EE}"/>
          </ac:spMkLst>
        </pc:spChg>
        <pc:picChg chg="add mod">
          <ac:chgData name="hanane salhi" userId="05dbecf91ddc71c4" providerId="LiveId" clId="{0FA23C00-42E6-444A-9132-4FA234C463D5}" dt="2024-10-08T14:02:31.222" v="1671"/>
          <ac:picMkLst>
            <pc:docMk/>
            <pc:sldMk cId="4087829852" sldId="2602"/>
            <ac:picMk id="4" creationId="{15A2270B-E9FA-620D-4B93-E9B980F33CC4}"/>
          </ac:picMkLst>
        </pc:picChg>
        <pc:picChg chg="del">
          <ac:chgData name="hanane salhi" userId="05dbecf91ddc71c4" providerId="LiveId" clId="{0FA23C00-42E6-444A-9132-4FA234C463D5}" dt="2024-10-08T13:37:39.500" v="906" actId="478"/>
          <ac:picMkLst>
            <pc:docMk/>
            <pc:sldMk cId="4087829852" sldId="2602"/>
            <ac:picMk id="13" creationId="{961A0E89-BAC2-BC99-ACD4-AF393F5D0FB1}"/>
          </ac:picMkLst>
        </pc:picChg>
        <pc:picChg chg="del">
          <ac:chgData name="hanane salhi" userId="05dbecf91ddc71c4" providerId="LiveId" clId="{0FA23C00-42E6-444A-9132-4FA234C463D5}" dt="2024-10-08T13:37:36.295" v="905" actId="478"/>
          <ac:picMkLst>
            <pc:docMk/>
            <pc:sldMk cId="4087829852" sldId="2602"/>
            <ac:picMk id="25" creationId="{7332CBA3-C348-0B57-DFEA-E51268BBEC0B}"/>
          </ac:picMkLst>
        </pc:picChg>
        <pc:picChg chg="add mod">
          <ac:chgData name="hanane salhi" userId="05dbecf91ddc71c4" providerId="LiveId" clId="{0FA23C00-42E6-444A-9132-4FA234C463D5}" dt="2024-10-08T13:38:43.802" v="977" actId="1076"/>
          <ac:picMkLst>
            <pc:docMk/>
            <pc:sldMk cId="4087829852" sldId="2602"/>
            <ac:picMk id="2050" creationId="{AA49285E-CDB3-6C96-D84F-DD70AC9D8572}"/>
          </ac:picMkLst>
        </pc:picChg>
      </pc:sldChg>
      <pc:sldChg chg="addSp delSp modSp new mod">
        <pc:chgData name="hanane salhi" userId="05dbecf91ddc71c4" providerId="LiveId" clId="{0FA23C00-42E6-444A-9132-4FA234C463D5}" dt="2024-10-17T08:45:38.291" v="1785" actId="1076"/>
        <pc:sldMkLst>
          <pc:docMk/>
          <pc:sldMk cId="836602407" sldId="2603"/>
        </pc:sldMkLst>
        <pc:spChg chg="mod">
          <ac:chgData name="hanane salhi" userId="05dbecf91ddc71c4" providerId="LiveId" clId="{0FA23C00-42E6-444A-9132-4FA234C463D5}" dt="2024-10-17T08:39:32.666" v="1770" actId="20577"/>
          <ac:spMkLst>
            <pc:docMk/>
            <pc:sldMk cId="836602407" sldId="2603"/>
            <ac:spMk id="2" creationId="{AAC917FB-39D4-3EDD-AFD8-29B1B5EF6ACD}"/>
          </ac:spMkLst>
        </pc:spChg>
        <pc:spChg chg="del mod">
          <ac:chgData name="hanane salhi" userId="05dbecf91ddc71c4" providerId="LiveId" clId="{0FA23C00-42E6-444A-9132-4FA234C463D5}" dt="2024-10-17T08:39:42.982" v="1772" actId="478"/>
          <ac:spMkLst>
            <pc:docMk/>
            <pc:sldMk cId="836602407" sldId="2603"/>
            <ac:spMk id="3" creationId="{C1B4AA79-CAF5-38A2-A766-E294AA654E8D}"/>
          </ac:spMkLst>
        </pc:spChg>
        <pc:spChg chg="mod">
          <ac:chgData name="hanane salhi" userId="05dbecf91ddc71c4" providerId="LiveId" clId="{0FA23C00-42E6-444A-9132-4FA234C463D5}" dt="2024-10-17T08:42:48.512" v="1775" actId="403"/>
          <ac:spMkLst>
            <pc:docMk/>
            <pc:sldMk cId="836602407" sldId="2603"/>
            <ac:spMk id="4" creationId="{F3DB5A0B-4787-0C15-C429-94FB9988B3F5}"/>
          </ac:spMkLst>
        </pc:spChg>
        <pc:spChg chg="del mod">
          <ac:chgData name="hanane salhi" userId="05dbecf91ddc71c4" providerId="LiveId" clId="{0FA23C00-42E6-444A-9132-4FA234C463D5}" dt="2024-10-17T08:45:34.977" v="1784" actId="478"/>
          <ac:spMkLst>
            <pc:docMk/>
            <pc:sldMk cId="836602407" sldId="2603"/>
            <ac:spMk id="5" creationId="{FF8627AF-1A1D-77FD-A008-2F39455F98B7}"/>
          </ac:spMkLst>
        </pc:spChg>
        <pc:picChg chg="add mod">
          <ac:chgData name="hanane salhi" userId="05dbecf91ddc71c4" providerId="LiveId" clId="{0FA23C00-42E6-444A-9132-4FA234C463D5}" dt="2024-10-17T08:43:02.539" v="1776"/>
          <ac:picMkLst>
            <pc:docMk/>
            <pc:sldMk cId="836602407" sldId="2603"/>
            <ac:picMk id="8" creationId="{833FF405-78B5-F300-5DFF-D60873E8C03B}"/>
          </ac:picMkLst>
        </pc:picChg>
        <pc:picChg chg="add mod">
          <ac:chgData name="hanane salhi" userId="05dbecf91ddc71c4" providerId="LiveId" clId="{0FA23C00-42E6-444A-9132-4FA234C463D5}" dt="2024-10-17T08:45:38.291" v="1785" actId="1076"/>
          <ac:picMkLst>
            <pc:docMk/>
            <pc:sldMk cId="836602407" sldId="2603"/>
            <ac:picMk id="1026" creationId="{51EDA57C-C397-4EA9-211A-B36101173B38}"/>
          </ac:picMkLst>
        </pc:picChg>
      </pc:sldChg>
      <pc:sldMasterChg chg="delSldLayout">
        <pc:chgData name="hanane salhi" userId="05dbecf91ddc71c4" providerId="LiveId" clId="{0FA23C00-42E6-444A-9132-4FA234C463D5}" dt="2024-10-17T09:13:29.813" v="1794" actId="47"/>
        <pc:sldMasterMkLst>
          <pc:docMk/>
          <pc:sldMasterMk cId="946163275" sldId="2147483648"/>
        </pc:sldMasterMkLst>
        <pc:sldLayoutChg chg="del">
          <pc:chgData name="hanane salhi" userId="05dbecf91ddc71c4" providerId="LiveId" clId="{0FA23C00-42E6-444A-9132-4FA234C463D5}" dt="2024-10-17T09:13:29.813" v="1794" actId="47"/>
          <pc:sldLayoutMkLst>
            <pc:docMk/>
            <pc:sldMasterMk cId="946163275" sldId="2147483648"/>
            <pc:sldLayoutMk cId="2282763088" sldId="21474836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B651C5-239C-481D-B679-C1853F3D7869}" type="datetime1">
              <a:rPr lang="fr-FR" smtClean="0"/>
              <a:t>17/10/2024</a:t>
            </a:fld>
            <a:endParaRPr lang="fr-FR" dirty="0"/>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3F468-A24C-40BA-9BA0-927B9D8CEF08}" type="datetime1">
              <a:rPr lang="fr-FR" smtClean="0"/>
              <a:pPr/>
              <a:t>17/10/2024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fr-FR" noProof="0" smtClean="0"/>
              <a:t>‹N°›</a:t>
            </a:fld>
            <a:endParaRPr lang="fr-FR"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a:t>
            </a:fld>
            <a:endParaRPr lang="fr-FR"/>
          </a:p>
        </p:txBody>
      </p:sp>
    </p:spTree>
    <p:extLst>
      <p:ext uri="{BB962C8B-B14F-4D97-AF65-F5344CB8AC3E}">
        <p14:creationId xmlns:p14="http://schemas.microsoft.com/office/powerpoint/2010/main" val="295227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06ADC-8664-24F9-9458-031D64D34B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8D964C-1291-78CA-4A02-A0FB7A64172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BD73B6-C2F2-F16F-3B64-F9AB1D9B083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A0ECB6D-50DB-ECD8-41EC-1A4251718D86}"/>
              </a:ext>
            </a:extLst>
          </p:cNvPr>
          <p:cNvSpPr>
            <a:spLocks noGrp="1"/>
          </p:cNvSpPr>
          <p:nvPr>
            <p:ph type="sldNum" sz="quarter" idx="5"/>
          </p:nvPr>
        </p:nvSpPr>
        <p:spPr/>
        <p:txBody>
          <a:bodyPr/>
          <a:lstStyle/>
          <a:p>
            <a:pPr rtl="0"/>
            <a:fld id="{8530193B-564F-4854-8A52-728F3FB19C85}" type="slidenum">
              <a:rPr lang="fr-FR" noProof="0" smtClean="0"/>
              <a:t>14</a:t>
            </a:fld>
            <a:endParaRPr lang="fr-FR" noProof="0" dirty="0"/>
          </a:p>
        </p:txBody>
      </p:sp>
    </p:spTree>
    <p:extLst>
      <p:ext uri="{BB962C8B-B14F-4D97-AF65-F5344CB8AC3E}">
        <p14:creationId xmlns:p14="http://schemas.microsoft.com/office/powerpoint/2010/main" val="304063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Feedly offre la possibilité de </a:t>
            </a:r>
            <a:r>
              <a:rPr lang="fr-FR" b="1" dirty="0"/>
              <a:t>catégoriser les flux</a:t>
            </a:r>
            <a:r>
              <a:rPr lang="fr-FR" dirty="0"/>
              <a:t> en fonction de tes centres d'intérêt. Dans mon cas, j’ai  séparé les flux en différentes catégories comme "backend", "</a:t>
            </a:r>
            <a:r>
              <a:rPr lang="fr-FR" dirty="0" err="1"/>
              <a:t>frameworks</a:t>
            </a:r>
            <a:r>
              <a:rPr lang="fr-FR" dirty="0"/>
              <a:t>", ou "bases de données", ce qui me permet de segmenter efficacement ma veille et de trouver plus rapidement les informations spécifiques à mon projet.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b="1" dirty="0"/>
              <a:t>En suivant ces </a:t>
            </a:r>
            <a:r>
              <a:rPr lang="fr-FR" altLang="fr-FR" b="1" dirty="0" err="1"/>
              <a:t>feed</a:t>
            </a:r>
            <a:r>
              <a:rPr lang="fr-FR" altLang="fr-FR" b="1" dirty="0"/>
              <a:t>, j’ai accès à des guides et des conseils pratiques pour mettre en œuvre des solutions concrètes dans mon projet.</a:t>
            </a:r>
          </a:p>
          <a:p>
            <a:endParaRPr lang="fr-FR" dirty="0"/>
          </a:p>
          <a:p>
            <a:r>
              <a:rPr lang="fr-FR" dirty="0"/>
              <a:t>Je souhaites suivre les meilleures pratiques et découvrir des tutoriels approfondis pour le développement serveur.</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16</a:t>
            </a:fld>
            <a:endParaRPr lang="fr-FR" noProof="0" dirty="0"/>
          </a:p>
        </p:txBody>
      </p:sp>
    </p:spTree>
    <p:extLst>
      <p:ext uri="{BB962C8B-B14F-4D97-AF65-F5344CB8AC3E}">
        <p14:creationId xmlns:p14="http://schemas.microsoft.com/office/powerpoint/2010/main" val="2397752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a:t>
            </a:fld>
            <a:endParaRPr lang="fr-FR"/>
          </a:p>
        </p:txBody>
      </p:sp>
    </p:spTree>
    <p:extLst>
      <p:ext uri="{BB962C8B-B14F-4D97-AF65-F5344CB8AC3E}">
        <p14:creationId xmlns:p14="http://schemas.microsoft.com/office/powerpoint/2010/main" val="396649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111111"/>
                </a:solidFill>
                <a:effectLst/>
                <a:latin typeface="-apple-system"/>
              </a:rPr>
              <a:t>la structure de navigation ou le plan du site. Voici une explication des différents éléments :</a:t>
            </a:r>
          </a:p>
          <a:p>
            <a:pPr algn="l">
              <a:buFont typeface="Arial" panose="020B0604020202020204" pitchFamily="34" charset="0"/>
              <a:buChar char="•"/>
            </a:pPr>
            <a:r>
              <a:rPr lang="fr-FR" b="1" i="0" dirty="0">
                <a:solidFill>
                  <a:srgbClr val="111111"/>
                </a:solidFill>
                <a:effectLst/>
                <a:latin typeface="-apple-system"/>
              </a:rPr>
              <a:t>Accueil</a:t>
            </a:r>
            <a:r>
              <a:rPr lang="fr-FR" b="0" i="0" dirty="0">
                <a:solidFill>
                  <a:srgbClr val="111111"/>
                </a:solidFill>
                <a:effectLst/>
                <a:latin typeface="-apple-system"/>
              </a:rPr>
              <a:t> : C’est la page principale du site, souvent appelée la page d’accueil.</a:t>
            </a:r>
          </a:p>
          <a:p>
            <a:pPr algn="l">
              <a:buFont typeface="Arial" panose="020B0604020202020204" pitchFamily="34" charset="0"/>
              <a:buChar char="•"/>
            </a:pPr>
            <a:r>
              <a:rPr lang="fr-FR" b="1" i="0" dirty="0" err="1">
                <a:solidFill>
                  <a:srgbClr val="111111"/>
                </a:solidFill>
                <a:effectLst/>
                <a:latin typeface="-apple-system"/>
              </a:rPr>
              <a:t>Pricings</a:t>
            </a:r>
            <a:r>
              <a:rPr lang="fr-FR" b="0" i="0" dirty="0">
                <a:solidFill>
                  <a:srgbClr val="111111"/>
                </a:solidFill>
                <a:effectLst/>
                <a:latin typeface="-apple-system"/>
              </a:rPr>
              <a:t> : Cette section dédiée aux informations sur les tarifs des services ou produits proposés par le site.</a:t>
            </a:r>
          </a:p>
          <a:p>
            <a:pPr algn="l">
              <a:buFont typeface="Arial" panose="020B0604020202020204" pitchFamily="34" charset="0"/>
              <a:buChar char="•"/>
            </a:pPr>
            <a:r>
              <a:rPr lang="fr-FR" b="1" i="0" dirty="0">
                <a:solidFill>
                  <a:srgbClr val="111111"/>
                </a:solidFill>
                <a:effectLst/>
                <a:latin typeface="-apple-system"/>
              </a:rPr>
              <a:t>Dashboard</a:t>
            </a:r>
            <a:r>
              <a:rPr lang="fr-FR" b="0" i="0" dirty="0">
                <a:solidFill>
                  <a:srgbClr val="111111"/>
                </a:solidFill>
                <a:effectLst/>
                <a:latin typeface="-apple-system"/>
              </a:rPr>
              <a:t> : Il s’agit d’un tableau de bord, qui peut contenir des informations personnalisées pour l’utilisateur.</a:t>
            </a:r>
          </a:p>
          <a:p>
            <a:pPr marL="742950" lvl="1" indent="-285750" algn="l">
              <a:buFont typeface="Arial" panose="020B0604020202020204" pitchFamily="34" charset="0"/>
              <a:buChar char="•"/>
            </a:pPr>
            <a:r>
              <a:rPr lang="fr-FR" b="1" i="0" dirty="0">
                <a:solidFill>
                  <a:srgbClr val="111111"/>
                </a:solidFill>
                <a:effectLst/>
                <a:latin typeface="-apple-system"/>
              </a:rPr>
              <a:t>Menus créés précédemment</a:t>
            </a:r>
            <a:r>
              <a:rPr lang="fr-FR" b="0" i="0" dirty="0">
                <a:solidFill>
                  <a:srgbClr val="111111"/>
                </a:solidFill>
                <a:effectLst/>
                <a:latin typeface="-apple-system"/>
              </a:rPr>
              <a:t> : Une sous-section du tableau de bord où l’utilisateur peut voir les menus qu’il a déjà créés.</a:t>
            </a:r>
          </a:p>
          <a:p>
            <a:pPr marL="742950" lvl="1" indent="-285750" algn="l">
              <a:buFont typeface="Arial" panose="020B0604020202020204" pitchFamily="34" charset="0"/>
              <a:buChar char="•"/>
            </a:pPr>
            <a:r>
              <a:rPr lang="fr-FR" b="1" i="0" dirty="0">
                <a:solidFill>
                  <a:srgbClr val="111111"/>
                </a:solidFill>
                <a:effectLst/>
                <a:latin typeface="-apple-system"/>
              </a:rPr>
              <a:t>Mon restaurant</a:t>
            </a:r>
            <a:r>
              <a:rPr lang="fr-FR" b="0" i="0" dirty="0">
                <a:solidFill>
                  <a:srgbClr val="111111"/>
                </a:solidFill>
                <a:effectLst/>
                <a:latin typeface="-apple-system"/>
              </a:rPr>
              <a:t> : Une autre sous-section du tableau de bord,  dédiée aux informations spécifiques à un restaurant que l’utilisateur gère.</a:t>
            </a:r>
          </a:p>
          <a:p>
            <a:pPr algn="l">
              <a:buFont typeface="Arial" panose="020B0604020202020204" pitchFamily="34" charset="0"/>
              <a:buChar char="•"/>
            </a:pPr>
            <a:r>
              <a:rPr lang="fr-FR" b="1" i="0" dirty="0">
                <a:solidFill>
                  <a:srgbClr val="111111"/>
                </a:solidFill>
                <a:effectLst/>
                <a:latin typeface="-apple-system"/>
              </a:rPr>
              <a:t>Exemples</a:t>
            </a:r>
            <a:r>
              <a:rPr lang="fr-FR" b="0" i="0" dirty="0">
                <a:solidFill>
                  <a:srgbClr val="111111"/>
                </a:solidFill>
                <a:effectLst/>
                <a:latin typeface="-apple-system"/>
              </a:rPr>
              <a:t> : Cette section pourrait contenir des exemples de menus, de configurations ou d’autres éléments pour aider l’utilisateur à comprendre comment utiliser le site.</a:t>
            </a:r>
          </a:p>
          <a:p>
            <a:pPr algn="l">
              <a:buFont typeface="Arial" panose="020B0604020202020204" pitchFamily="34" charset="0"/>
              <a:buChar char="•"/>
            </a:pPr>
            <a:r>
              <a:rPr lang="fr-FR" b="1" i="0" dirty="0">
                <a:solidFill>
                  <a:srgbClr val="111111"/>
                </a:solidFill>
                <a:effectLst/>
                <a:latin typeface="-apple-system"/>
              </a:rPr>
              <a:t>Création de menus</a:t>
            </a:r>
            <a:r>
              <a:rPr lang="fr-FR" b="0" i="0" dirty="0">
                <a:solidFill>
                  <a:srgbClr val="111111"/>
                </a:solidFill>
                <a:effectLst/>
                <a:latin typeface="-apple-system"/>
              </a:rPr>
              <a:t> : Une section dédiée à la création de nouveaux menus.</a:t>
            </a:r>
          </a:p>
          <a:p>
            <a:pPr algn="l">
              <a:buFont typeface="Arial" panose="020B0604020202020204" pitchFamily="34" charset="0"/>
              <a:buChar char="•"/>
            </a:pPr>
            <a:r>
              <a:rPr lang="fr-FR" b="1" i="0" dirty="0">
                <a:solidFill>
                  <a:srgbClr val="111111"/>
                </a:solidFill>
                <a:effectLst/>
                <a:latin typeface="-apple-system"/>
              </a:rPr>
              <a:t>Mon compte</a:t>
            </a:r>
            <a:r>
              <a:rPr lang="fr-FR" b="0" i="0" dirty="0">
                <a:solidFill>
                  <a:srgbClr val="111111"/>
                </a:solidFill>
                <a:effectLst/>
                <a:latin typeface="-apple-system"/>
              </a:rPr>
              <a:t> : Une section où l’utilisateur peut gérer les informations de son compte personnel.</a:t>
            </a:r>
          </a:p>
          <a:p>
            <a:pPr algn="l"/>
            <a:r>
              <a:rPr lang="fr-FR" b="0" i="0" dirty="0">
                <a:solidFill>
                  <a:srgbClr val="111111"/>
                </a:solidFill>
                <a:effectLst/>
                <a:latin typeface="-apple-system"/>
              </a:rPr>
              <a:t>Cette arborescence montre comment les différentes pages du site sont reliées entre elles, facilitant ainsi la navigation pour les utilisateurs</a:t>
            </a:r>
          </a:p>
          <a:p>
            <a:endParaRPr lang="fr-FR" dirty="0"/>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4</a:t>
            </a:fld>
            <a:endParaRPr lang="fr-FR" noProof="0" dirty="0"/>
          </a:p>
        </p:txBody>
      </p:sp>
    </p:spTree>
    <p:extLst>
      <p:ext uri="{BB962C8B-B14F-4D97-AF65-F5344CB8AC3E}">
        <p14:creationId xmlns:p14="http://schemas.microsoft.com/office/powerpoint/2010/main" val="16830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7</a:t>
            </a:fld>
            <a:endParaRPr lang="fr-FR" noProof="0" dirty="0"/>
          </a:p>
        </p:txBody>
      </p:sp>
    </p:spTree>
    <p:extLst>
      <p:ext uri="{BB962C8B-B14F-4D97-AF65-F5344CB8AC3E}">
        <p14:creationId xmlns:p14="http://schemas.microsoft.com/office/powerpoint/2010/main" val="3968687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schéma illustre le fonctionnement de la méthode </a:t>
            </a:r>
            <a:r>
              <a:rPr lang="fr-FR" b="1" dirty="0"/>
              <a:t>Scrum</a:t>
            </a:r>
            <a:r>
              <a:rPr lang="fr-FR" dirty="0"/>
              <a:t>, qui fait partie de la méthodologie </a:t>
            </a:r>
            <a:r>
              <a:rPr lang="fr-FR" b="1" dirty="0"/>
              <a:t>Agile</a:t>
            </a:r>
            <a:r>
              <a:rPr lang="fr-FR" dirty="0"/>
              <a:t>. Voici une explication simple des différentes étapes :</a:t>
            </a:r>
          </a:p>
          <a:p>
            <a:pPr>
              <a:buFont typeface="+mj-lt"/>
              <a:buAutoNum type="arabicPeriod"/>
            </a:pPr>
            <a:r>
              <a:rPr lang="fr-FR" b="1" dirty="0"/>
              <a:t>Product </a:t>
            </a:r>
            <a:r>
              <a:rPr lang="fr-FR" b="1" dirty="0" err="1"/>
              <a:t>Owner</a:t>
            </a:r>
            <a:r>
              <a:rPr lang="fr-FR" dirty="0"/>
              <a:t> : C'est la personne responsable de définir la vision du produit et de prioriser les fonctionnalités. Il rédige les </a:t>
            </a:r>
            <a:r>
              <a:rPr lang="fr-FR" b="1" dirty="0"/>
              <a:t>user stories</a:t>
            </a:r>
            <a:r>
              <a:rPr lang="fr-FR" dirty="0"/>
              <a:t> (besoins utilisateurs sous forme de courtes descriptions).</a:t>
            </a:r>
          </a:p>
          <a:p>
            <a:pPr>
              <a:buFont typeface="+mj-lt"/>
              <a:buAutoNum type="arabicPeriod"/>
            </a:pPr>
            <a:r>
              <a:rPr lang="fr-FR" b="1" dirty="0"/>
              <a:t>Product </a:t>
            </a:r>
            <a:r>
              <a:rPr lang="fr-FR" b="1" dirty="0" err="1"/>
              <a:t>Backlog</a:t>
            </a:r>
            <a:r>
              <a:rPr lang="fr-FR" dirty="0"/>
              <a:t> : Il s'agit d'une liste de toutes les fonctionnalités à développer, priorisée par le Product </a:t>
            </a:r>
            <a:r>
              <a:rPr lang="fr-FR" dirty="0" err="1"/>
              <a:t>Owner</a:t>
            </a:r>
            <a:r>
              <a:rPr lang="fr-FR" dirty="0"/>
              <a:t>. Chaque élément représente une fonctionnalité ou une tâche à réaliser.</a:t>
            </a:r>
          </a:p>
          <a:p>
            <a:pPr>
              <a:buFont typeface="+mj-lt"/>
              <a:buAutoNum type="arabicPeriod"/>
            </a:pPr>
            <a:r>
              <a:rPr lang="fr-FR" b="1" dirty="0"/>
              <a:t>Planning Meeting</a:t>
            </a:r>
            <a:r>
              <a:rPr lang="fr-FR" dirty="0"/>
              <a:t> : L'équipe se réunit pour planifier le travail à réaliser pendant le prochain sprint. Pendant cette réunion, ils choisissent les éléments du </a:t>
            </a:r>
            <a:r>
              <a:rPr lang="fr-FR" dirty="0" err="1"/>
              <a:t>product</a:t>
            </a:r>
            <a:r>
              <a:rPr lang="fr-FR" dirty="0"/>
              <a:t> </a:t>
            </a:r>
            <a:r>
              <a:rPr lang="fr-FR" dirty="0" err="1"/>
              <a:t>backlog</a:t>
            </a:r>
            <a:r>
              <a:rPr lang="fr-FR" dirty="0"/>
              <a:t> à inclure dans le </a:t>
            </a:r>
            <a:r>
              <a:rPr lang="fr-FR" b="1" dirty="0"/>
              <a:t>sprint </a:t>
            </a:r>
            <a:r>
              <a:rPr lang="fr-FR" b="1" dirty="0" err="1"/>
              <a:t>backlog</a:t>
            </a:r>
            <a:r>
              <a:rPr lang="fr-FR" dirty="0"/>
              <a:t>.</a:t>
            </a:r>
          </a:p>
          <a:p>
            <a:pPr>
              <a:buFont typeface="+mj-lt"/>
              <a:buAutoNum type="arabicPeriod"/>
            </a:pPr>
            <a:r>
              <a:rPr lang="fr-FR" b="1" dirty="0"/>
              <a:t>Sprint </a:t>
            </a:r>
            <a:r>
              <a:rPr lang="fr-FR" b="1" dirty="0" err="1"/>
              <a:t>Backlog</a:t>
            </a:r>
            <a:r>
              <a:rPr lang="fr-FR" dirty="0"/>
              <a:t> : Liste des tâches que l'équipe de développement s'engage à accomplir durant un sprint, une période de 2 à 4 semaines.</a:t>
            </a:r>
          </a:p>
          <a:p>
            <a:pPr>
              <a:buFont typeface="+mj-lt"/>
              <a:buAutoNum type="arabicPeriod"/>
            </a:pPr>
            <a:r>
              <a:rPr lang="fr-FR" b="1" dirty="0"/>
              <a:t>Équipe de développement</a:t>
            </a:r>
            <a:r>
              <a:rPr lang="fr-FR" dirty="0"/>
              <a:t> : C'est l'équipe qui réalise le travail nécessaire pour livrer les éléments du sprint </a:t>
            </a:r>
            <a:r>
              <a:rPr lang="fr-FR" dirty="0" err="1"/>
              <a:t>backlog</a:t>
            </a:r>
            <a:r>
              <a:rPr lang="fr-FR" dirty="0"/>
              <a:t>. Ils collaborent régulièrement avec le Product </a:t>
            </a:r>
            <a:r>
              <a:rPr lang="fr-FR" dirty="0" err="1"/>
              <a:t>Owner</a:t>
            </a:r>
            <a:r>
              <a:rPr lang="fr-FR" dirty="0"/>
              <a:t> et le Scrum Master.</a:t>
            </a:r>
          </a:p>
          <a:p>
            <a:pPr>
              <a:buFont typeface="+mj-lt"/>
              <a:buAutoNum type="arabicPeriod"/>
            </a:pPr>
            <a:r>
              <a:rPr lang="fr-FR" b="1" dirty="0"/>
              <a:t>Sprint</a:t>
            </a:r>
            <a:r>
              <a:rPr lang="fr-FR" dirty="0"/>
              <a:t> : Un sprint est une itération de 2 à 4 semaines où l'équipe se concentre sur la réalisation des tâches du sprint </a:t>
            </a:r>
            <a:r>
              <a:rPr lang="fr-FR" dirty="0" err="1"/>
              <a:t>backlog</a:t>
            </a:r>
            <a:r>
              <a:rPr lang="fr-FR" dirty="0"/>
              <a:t>.</a:t>
            </a:r>
          </a:p>
          <a:p>
            <a:pPr>
              <a:buFont typeface="+mj-lt"/>
              <a:buAutoNum type="arabicPeriod"/>
            </a:pPr>
            <a:r>
              <a:rPr lang="fr-FR" b="1" dirty="0"/>
              <a:t>Stand-Up quotidien</a:t>
            </a:r>
            <a:r>
              <a:rPr lang="fr-FR" dirty="0"/>
              <a:t> : Une réunion quotidienne rapide (environ 15 minutes) où l'équipe fait le point sur l'avancement, identifie les obstacles, et planifie la journée.</a:t>
            </a:r>
          </a:p>
          <a:p>
            <a:pPr>
              <a:buFont typeface="+mj-lt"/>
              <a:buAutoNum type="arabicPeriod"/>
            </a:pPr>
            <a:r>
              <a:rPr lang="fr-FR" b="1" dirty="0"/>
              <a:t>Livraison</a:t>
            </a:r>
            <a:r>
              <a:rPr lang="fr-FR" dirty="0"/>
              <a:t> : À la fin de chaque sprint, l'équipe livre une version du produit fonctionnelle. Cette livraison est suivie d'une démonstration aux parties prenantes et d'une </a:t>
            </a:r>
            <a:r>
              <a:rPr lang="fr-FR" b="1" dirty="0"/>
              <a:t>rétrospective</a:t>
            </a:r>
            <a:r>
              <a:rPr lang="fr-FR" dirty="0"/>
              <a:t> pour améliorer le processus.</a:t>
            </a:r>
          </a:p>
          <a:p>
            <a:endParaRPr lang="fr-FR" dirty="0"/>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8</a:t>
            </a:fld>
            <a:endParaRPr lang="fr-FR"/>
          </a:p>
        </p:txBody>
      </p:sp>
    </p:spTree>
    <p:extLst>
      <p:ext uri="{BB962C8B-B14F-4D97-AF65-F5344CB8AC3E}">
        <p14:creationId xmlns:p14="http://schemas.microsoft.com/office/powerpoint/2010/main" val="1651716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peut en un coup d'</a:t>
            </a:r>
            <a:r>
              <a:rPr lang="fr-FR" dirty="0" err="1"/>
              <a:t>oeil</a:t>
            </a:r>
            <a:r>
              <a:rPr lang="fr-FR" dirty="0"/>
              <a:t> connaître le responsable d'une tâche, les délais à respecter, gérer les priorités et tout est personnalisable.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peut facilement suivre l’avancée du projet par rapport a l’état des user stories. Pour effectuer le changement d’état, il suffit simplement de déplacer la user story en question vers une autre colonne. De ce fait, on peut voir tout de suite le nombre de tâches qu’il reste à faire, le nombre de tâches en cours, celles qui sont déjà terminées ou encore à tester.</a:t>
            </a:r>
          </a:p>
          <a:p>
            <a:endParaRPr lang="fr-FR" dirty="0"/>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10</a:t>
            </a:fld>
            <a:endParaRPr lang="fr-FR"/>
          </a:p>
        </p:txBody>
      </p:sp>
    </p:spTree>
    <p:extLst>
      <p:ext uri="{BB962C8B-B14F-4D97-AF65-F5344CB8AC3E}">
        <p14:creationId xmlns:p14="http://schemas.microsoft.com/office/powerpoint/2010/main" val="17264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11</a:t>
            </a:fld>
            <a:endParaRPr lang="fr-FR" noProof="0" dirty="0"/>
          </a:p>
        </p:txBody>
      </p:sp>
    </p:spTree>
    <p:extLst>
      <p:ext uri="{BB962C8B-B14F-4D97-AF65-F5344CB8AC3E}">
        <p14:creationId xmlns:p14="http://schemas.microsoft.com/office/powerpoint/2010/main" val="2142011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CD1A4-064C-721B-8C96-05DCCB2FC17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D3A65C-7D5D-433F-4ABC-1C40855178E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38DE4F-9F5C-5BF2-9951-BDC11FF45B0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05DE521-D8F4-FA21-2DAC-759F2BF1E41F}"/>
              </a:ext>
            </a:extLst>
          </p:cNvPr>
          <p:cNvSpPr>
            <a:spLocks noGrp="1"/>
          </p:cNvSpPr>
          <p:nvPr>
            <p:ph type="sldNum" sz="quarter" idx="5"/>
          </p:nvPr>
        </p:nvSpPr>
        <p:spPr/>
        <p:txBody>
          <a:bodyPr/>
          <a:lstStyle/>
          <a:p>
            <a:pPr rtl="0"/>
            <a:fld id="{8530193B-564F-4854-8A52-728F3FB19C85}" type="slidenum">
              <a:rPr lang="fr-FR" noProof="0" smtClean="0"/>
              <a:t>12</a:t>
            </a:fld>
            <a:endParaRPr lang="fr-FR" noProof="0" dirty="0"/>
          </a:p>
        </p:txBody>
      </p:sp>
    </p:spTree>
    <p:extLst>
      <p:ext uri="{BB962C8B-B14F-4D97-AF65-F5344CB8AC3E}">
        <p14:creationId xmlns:p14="http://schemas.microsoft.com/office/powerpoint/2010/main" val="280268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36BF5-E935-941F-6A80-AF5EBAF9CA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2BB42E-B513-2C21-4846-C8842AC9C3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ECBC253-AE20-468D-8E10-D8FA9AACC27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D6F35FA-9452-F511-F212-815572DA5232}"/>
              </a:ext>
            </a:extLst>
          </p:cNvPr>
          <p:cNvSpPr>
            <a:spLocks noGrp="1"/>
          </p:cNvSpPr>
          <p:nvPr>
            <p:ph type="sldNum" sz="quarter" idx="5"/>
          </p:nvPr>
        </p:nvSpPr>
        <p:spPr/>
        <p:txBody>
          <a:bodyPr/>
          <a:lstStyle/>
          <a:p>
            <a:pPr rtl="0"/>
            <a:fld id="{8530193B-564F-4854-8A52-728F3FB19C85}" type="slidenum">
              <a:rPr lang="fr-FR" noProof="0" smtClean="0"/>
              <a:t>13</a:t>
            </a:fld>
            <a:endParaRPr lang="fr-FR" noProof="0" dirty="0"/>
          </a:p>
        </p:txBody>
      </p:sp>
    </p:spTree>
    <p:extLst>
      <p:ext uri="{BB962C8B-B14F-4D97-AF65-F5344CB8AC3E}">
        <p14:creationId xmlns:p14="http://schemas.microsoft.com/office/powerpoint/2010/main" val="3405342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360000" rIns="252000" bIns="180000" rtlCol="0" anchor="t">
            <a:noAutofit/>
          </a:bodyPr>
          <a:lstStyle>
            <a:lvl1pPr algn="r">
              <a:defRPr lang="en-ZA" sz="4000" b="1" spc="-300" dirty="0"/>
            </a:lvl1pPr>
          </a:lstStyle>
          <a:p>
            <a:pPr lvl="0" algn="r" rtl="0"/>
            <a:r>
              <a:rPr lang="fr-FR" noProof="0" dirty="0"/>
              <a:t>Cliquez pour modifier le titre de la présentation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rtl="0"/>
            <a:r>
              <a:rPr lang="fr-FR" noProof="0"/>
              <a:t>Modifiez le style des sous-titres du masque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texte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9" name="Sous-titr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10" name="Sous-titr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Espace réservé du texte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texte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Espace réservé du texte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5" name="Sous-titr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pied de page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fr-FR" noProof="0"/>
              <a:t>Ajouter un pied de page</a:t>
            </a:r>
          </a:p>
        </p:txBody>
      </p:sp>
      <p:sp>
        <p:nvSpPr>
          <p:cNvPr id="4" name="Espace réservé du numéro de diapositive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fr-FR" noProof="0"/>
              <a:t>Ajouter un pied de page</a:t>
            </a:r>
          </a:p>
        </p:txBody>
      </p:sp>
      <p:sp>
        <p:nvSpPr>
          <p:cNvPr id="3" name="Espace réservé du numéro de diapositive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rtlCol="0"/>
          <a:lstStyle/>
          <a:p>
            <a:pPr rtl="0"/>
            <a:fld id="{19B51A1E-902D-48AF-9020-955120F399B6}" type="slidenum">
              <a:rPr lang="fr-FR" noProof="0" smtClean="0"/>
              <a:pPr rtl="0"/>
              <a:t>‹N°›</a:t>
            </a:fld>
            <a:endParaRPr lang="fr-FR" noProof="0"/>
          </a:p>
        </p:txBody>
      </p:sp>
      <p:sp>
        <p:nvSpPr>
          <p:cNvPr id="4" name="Titre 3">
            <a:extLst>
              <a:ext uri="{FF2B5EF4-FFF2-40B4-BE49-F238E27FC236}">
                <a16:creationId xmlns:a16="http://schemas.microsoft.com/office/drawing/2014/main" id="{90694D9D-C633-4D52-965E-E5BBD9883037}"/>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139767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et contenu_blanc">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198479A6-D1EA-463C-8944-3F7A4AF26997}" type="datetime1">
              <a:rPr lang="fr-FR" noProof="0" smtClean="0"/>
              <a:t>17/10/2024</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contenu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rtlCol="0"/>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Titr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rtlCol="0" anchor="ctr"/>
          <a:lstStyle>
            <a:lvl1pPr algn="l">
              <a:defRPr>
                <a:solidFill>
                  <a:schemeClr val="tx1"/>
                </a:solidFill>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10083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éparation 1">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a:t>
            </a:r>
            <a:br>
              <a:rPr lang="fr-FR" noProof="0" dirty="0"/>
            </a:br>
            <a:r>
              <a:rPr lang="fr-FR" noProof="0" dirty="0"/>
              <a:t>votre photo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324000" rIns="252000" bIns="180000" rtlCol="0" anchor="t">
            <a:noAutofit/>
          </a:bodyPr>
          <a:lstStyle>
            <a:lvl1pPr algn="r">
              <a:defRPr lang="en-ZA" sz="4800" b="1" spc="-300" dirty="0"/>
            </a:lvl1pPr>
          </a:lstStyle>
          <a:p>
            <a:pPr lvl="0" algn="r" rtl="0"/>
            <a:r>
              <a:rPr lang="fr-FR" noProof="0" dirty="0"/>
              <a:t>Cliquez pour modifier le séparateur de section</a:t>
            </a:r>
          </a:p>
        </p:txBody>
      </p:sp>
      <p:sp>
        <p:nvSpPr>
          <p:cNvPr id="7" name="Sous-titr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rtlCol="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fr-FR" noProof="0"/>
              <a:t>Modifiez le style des sous-titres du masque</a:t>
            </a:r>
          </a:p>
        </p:txBody>
      </p:sp>
      <p:sp>
        <p:nvSpPr>
          <p:cNvPr id="4" name="Espace réservé du pied de page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fr-FR" noProof="0"/>
              <a:t>Ajouter un pied de page</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43715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éparation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a:t>
            </a:r>
            <a:br>
              <a:rPr lang="fr-FR" noProof="0" dirty="0"/>
            </a:br>
            <a:r>
              <a:rPr lang="fr-FR" noProof="0" dirty="0"/>
              <a:t>votre photo ici</a:t>
            </a:r>
          </a:p>
        </p:txBody>
      </p:sp>
      <p:sp>
        <p:nvSpPr>
          <p:cNvPr id="3" name="Titr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rtlCol="0"/>
          <a:lstStyle>
            <a:lvl1pPr>
              <a:defRPr sz="4800" b="1" spc="-300">
                <a:solidFill>
                  <a:schemeClr val="tx1">
                    <a:lumMod val="75000"/>
                    <a:lumOff val="25000"/>
                  </a:schemeClr>
                </a:solidFill>
                <a:latin typeface="+mj-lt"/>
              </a:defRPr>
            </a:lvl1pPr>
          </a:lstStyle>
          <a:p>
            <a:pPr rtl="0"/>
            <a:r>
              <a:rPr lang="fr-FR" noProof="0" dirty="0"/>
              <a:t>Cliquez pour modifier le séparateur de section</a:t>
            </a:r>
          </a:p>
        </p:txBody>
      </p:sp>
      <p:sp>
        <p:nvSpPr>
          <p:cNvPr id="7" name="Sous-titr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rtlCol="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fr-FR" noProof="0" dirty="0"/>
              <a:t>Modifiez le style des sous-titres du masque</a:t>
            </a:r>
          </a:p>
        </p:txBody>
      </p:sp>
      <p:sp>
        <p:nvSpPr>
          <p:cNvPr id="4" name="Espace réservé du pied de page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fr-FR" noProof="0"/>
              <a:t>Ajouter un pied de page</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fr-FR" noProof="0" smtClean="0"/>
              <a:pPr rtl="0"/>
              <a:t>‹N°›</a:t>
            </a:fld>
            <a:endParaRPr lang="fr-FR"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Texte Image 1">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rtlCol="0"/>
          <a:lstStyle>
            <a:lvl1pPr algn="r">
              <a:defRPr sz="3600" b="1" spc="-300">
                <a:solidFill>
                  <a:schemeClr val="tx1">
                    <a:lumMod val="75000"/>
                    <a:lumOff val="25000"/>
                  </a:schemeClr>
                </a:solidFill>
              </a:defRPr>
            </a:lvl1pPr>
          </a:lstStyle>
          <a:p>
            <a:pPr rtl="0"/>
            <a:r>
              <a:rPr lang="fr-FR" noProof="0" dirty="0"/>
              <a:t>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rtlCol="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2668686"/>
            <a:ext cx="5472000" cy="2999426"/>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Image du texte 2">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rtlCol="0"/>
          <a:lstStyle>
            <a:lvl1pPr algn="l">
              <a:defRPr sz="4800" b="1" spc="-300">
                <a:solidFill>
                  <a:schemeClr val="tx1">
                    <a:lumMod val="75000"/>
                    <a:lumOff val="25000"/>
                  </a:schemeClr>
                </a:solidFill>
              </a:defRPr>
            </a:lvl1pPr>
          </a:lstStyle>
          <a:p>
            <a:pPr rtl="0"/>
            <a:r>
              <a:rPr lang="fr-FR" noProof="0" dirty="0"/>
              <a:t>Cliquez pour 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rtlCol="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288000" y="3763648"/>
            <a:ext cx="5472000" cy="242835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noProof="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9" name="Sous-titr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e comparaison gauche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e comparaison gauche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fr-FR" noProof="0"/>
              <a:t>Modifiez les styles du texte du masque</a:t>
            </a:r>
          </a:p>
        </p:txBody>
      </p:sp>
      <p:sp>
        <p:nvSpPr>
          <p:cNvPr id="8" name="Espace réservé du texte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rtlCol="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Entrez votre légende</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2" name="Espace réservé du numéro de diapositive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fr-FR" noProof="0" smtClean="0"/>
              <a:pPr rtl="0"/>
              <a:t>‹N°›</a:t>
            </a:fld>
            <a:endParaRPr lang="fr-FR" noProof="0"/>
          </a:p>
        </p:txBody>
      </p:sp>
      <p:sp>
        <p:nvSpPr>
          <p:cNvPr id="5" name="Titre 4">
            <a:extLst>
              <a:ext uri="{FF2B5EF4-FFF2-40B4-BE49-F238E27FC236}">
                <a16:creationId xmlns:a16="http://schemas.microsoft.com/office/drawing/2014/main" id="{7F8E7C83-06D7-4C5B-85B7-0E5713B4FAB3}"/>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rci de votre attention">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imag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votre photo ici</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08000" tIns="108000" rIns="252000" bIns="180000" rtlCol="0" anchor="t">
            <a:noAutofit/>
          </a:bodyPr>
          <a:lstStyle>
            <a:lvl1pPr algn="r">
              <a:lnSpc>
                <a:spcPct val="70000"/>
              </a:lnSpc>
              <a:defRPr lang="en-ZA" sz="4000" b="1" spc="-300" dirty="0"/>
            </a:lvl1pPr>
          </a:lstStyle>
          <a:p>
            <a:pPr lvl="0" algn="r" rtl="0"/>
            <a:r>
              <a:rPr lang="fr-FR" noProof="0" dirty="0"/>
              <a:t>Merci de votre attention</a:t>
            </a:r>
          </a:p>
        </p:txBody>
      </p:sp>
      <p:sp>
        <p:nvSpPr>
          <p:cNvPr id="9" name="Espace réservé du texte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Nom complet</a:t>
            </a:r>
          </a:p>
        </p:txBody>
      </p:sp>
      <p:sp>
        <p:nvSpPr>
          <p:cNvPr id="10" name="Espace réservé du texte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Numéro de téléphone</a:t>
            </a:r>
          </a:p>
        </p:txBody>
      </p:sp>
      <p:sp>
        <p:nvSpPr>
          <p:cNvPr id="11" name="Espace réservé du texte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Poignée E-mail ou Réseaux sociaux</a:t>
            </a:r>
          </a:p>
        </p:txBody>
      </p:sp>
      <p:sp>
        <p:nvSpPr>
          <p:cNvPr id="12" name="Espace réservé du texte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rtlCol="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Site web de l’entreprise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Forme libre : Form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fr-FR" noProof="0"/>
              <a:t>Cliquez pour modifier le titre de la page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pPr rtl="0"/>
            <a:fld id="{19B51A1E-902D-48AF-9020-955120F399B6}" type="slidenum">
              <a:rPr lang="fr-FR" noProof="0" smtClean="0"/>
              <a:pPr rtl="0"/>
              <a:t>‹N°›</a:t>
            </a:fld>
            <a:endParaRPr lang="fr-FR" noProof="0"/>
          </a:p>
        </p:txBody>
      </p:sp>
      <p:sp>
        <p:nvSpPr>
          <p:cNvPr id="4" name="Zone de texte 3">
            <a:extLst>
              <a:ext uri="{FF2B5EF4-FFF2-40B4-BE49-F238E27FC236}">
                <a16:creationId xmlns:a16="http://schemas.microsoft.com/office/drawing/2014/main" id="{34FDC6F9-37F9-4E25-AECA-D307B8421C73}"/>
              </a:ext>
            </a:extLst>
          </p:cNvPr>
          <p:cNvSpPr txBox="1"/>
          <p:nvPr userDrawn="1"/>
        </p:nvSpPr>
        <p:spPr>
          <a:xfrm>
            <a:off x="10243100" y="6430153"/>
            <a:ext cx="1053900" cy="365535"/>
          </a:xfrm>
          <a:prstGeom prst="rect">
            <a:avLst/>
          </a:prstGeom>
          <a:noFill/>
        </p:spPr>
        <p:txBody>
          <a:bodyPr wrap="square" tIns="108000" bIns="0" rtlCol="0" anchor="ctr">
            <a:spAutoFit/>
          </a:bodyPr>
          <a:lstStyle/>
          <a:p>
            <a:pPr algn="r" rtl="0">
              <a:lnSpc>
                <a:spcPts val="1000"/>
              </a:lnSpc>
            </a:pPr>
            <a:r>
              <a:rPr lang="fr-FR" sz="2500" b="1" i="0" spc="-100" noProof="0">
                <a:solidFill>
                  <a:schemeClr val="accent1"/>
                </a:solidFill>
                <a:latin typeface="+mj-lt"/>
              </a:rPr>
              <a:t>TREY</a:t>
            </a:r>
            <a:r>
              <a:rPr lang="fr-FR" sz="1600" b="1" i="0" spc="-100" noProof="0">
                <a:solidFill>
                  <a:schemeClr val="accent1"/>
                </a:solidFill>
                <a:latin typeface="+mj-lt"/>
              </a:rPr>
              <a:t> </a:t>
            </a:r>
            <a:br>
              <a:rPr lang="fr-FR" sz="1600" b="1" i="0" spc="-100" baseline="0" noProof="0">
                <a:solidFill>
                  <a:schemeClr val="accent1"/>
                </a:solidFill>
                <a:latin typeface="+mj-lt"/>
              </a:rPr>
            </a:br>
            <a:r>
              <a:rPr lang="fr-FR" sz="1200" b="0" i="0" spc="140" noProof="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8" name="Connecteur droit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 id="2147483668" r:id="rId15"/>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damiandeluca.com.ar/que-es-react-nativ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blog.gelin.ru/2017/09/mongodb.html" TargetMode="External"/><Relationship Id="rId5" Type="http://schemas.openxmlformats.org/officeDocument/2006/relationships/image" Target="../media/image17.png"/><Relationship Id="rId4" Type="http://schemas.openxmlformats.org/officeDocument/2006/relationships/hyperlink" Target="https://nodejs.libhunt.com/nodemailer-alternative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lgosobreredes.blogspot.com/2012/11/configurar-tipo-de-letra-en-css-en.html" TargetMode="External"/><Relationship Id="rId5" Type="http://schemas.openxmlformats.org/officeDocument/2006/relationships/image" Target="../media/image19.jpg"/><Relationship Id="rId4" Type="http://schemas.openxmlformats.org/officeDocument/2006/relationships/hyperlink" Target="https://fr.vikidia.org/wiki/Typographi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mdmemories.blogspot.com/2013/04/en-la-web-7-feedlycom.html" TargetMode="External"/><Relationship Id="rId2" Type="http://schemas.openxmlformats.org/officeDocument/2006/relationships/image" Target="../media/image21.jp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assrooms.com/fr/paths/900/projects/1156"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56;p13">
            <a:extLst>
              <a:ext uri="{FF2B5EF4-FFF2-40B4-BE49-F238E27FC236}">
                <a16:creationId xmlns:a16="http://schemas.microsoft.com/office/drawing/2014/main" id="{37DA43AC-A7F2-A367-AE2E-0F19550FD1FD}"/>
              </a:ext>
            </a:extLst>
          </p:cNvPr>
          <p:cNvPicPr preferRelativeResize="0"/>
          <p:nvPr/>
        </p:nvPicPr>
        <p:blipFill>
          <a:blip r:embed="rId3">
            <a:alphaModFix/>
          </a:blip>
          <a:stretch>
            <a:fillRect/>
          </a:stretch>
        </p:blipFill>
        <p:spPr>
          <a:xfrm>
            <a:off x="10394066" y="6381057"/>
            <a:ext cx="960699" cy="422294"/>
          </a:xfrm>
          <a:prstGeom prst="rect">
            <a:avLst/>
          </a:prstGeom>
          <a:noFill/>
          <a:ln>
            <a:noFill/>
          </a:ln>
        </p:spPr>
      </p:pic>
      <p:sp>
        <p:nvSpPr>
          <p:cNvPr id="3" name="Titre 2">
            <a:extLst>
              <a:ext uri="{FF2B5EF4-FFF2-40B4-BE49-F238E27FC236}">
                <a16:creationId xmlns:a16="http://schemas.microsoft.com/office/drawing/2014/main" id="{200B3D2B-613A-41BE-987D-E6A1324B456D}"/>
              </a:ext>
            </a:extLst>
          </p:cNvPr>
          <p:cNvSpPr>
            <a:spLocks noGrp="1"/>
          </p:cNvSpPr>
          <p:nvPr>
            <p:ph type="title"/>
          </p:nvPr>
        </p:nvSpPr>
        <p:spPr>
          <a:xfrm>
            <a:off x="432000" y="432000"/>
            <a:ext cx="11340000" cy="432000"/>
          </a:xfrm>
        </p:spPr>
        <p:txBody>
          <a:bodyPr vert="horz" lIns="0" tIns="0" rIns="0" bIns="0" rtlCol="0" anchor="ctr">
            <a:normAutofit/>
          </a:bodyPr>
          <a:lstStyle/>
          <a:p>
            <a:r>
              <a:rPr lang="fr-FR" sz="3000" b="1" kern="1200" spc="-150">
                <a:latin typeface="+mj-lt"/>
                <a:ea typeface="+mj-ea"/>
                <a:cs typeface="+mj-cs"/>
              </a:rPr>
              <a:t>Titre de la présentation</a:t>
            </a:r>
          </a:p>
        </p:txBody>
      </p:sp>
      <p:sp>
        <p:nvSpPr>
          <p:cNvPr id="4" name="Sous-titre 3">
            <a:extLst>
              <a:ext uri="{FF2B5EF4-FFF2-40B4-BE49-F238E27FC236}">
                <a16:creationId xmlns:a16="http://schemas.microsoft.com/office/drawing/2014/main" id="{4772945D-CA91-4CFE-8EB7-941C7618C994}"/>
              </a:ext>
            </a:extLst>
          </p:cNvPr>
          <p:cNvSpPr>
            <a:spLocks noGrp="1"/>
          </p:cNvSpPr>
          <p:nvPr>
            <p:ph type="body" sz="quarter" idx="32"/>
          </p:nvPr>
        </p:nvSpPr>
        <p:spPr>
          <a:xfrm>
            <a:off x="431800" y="1008000"/>
            <a:ext cx="11339513" cy="360000"/>
          </a:xfrm>
        </p:spPr>
        <p:txBody>
          <a:bodyPr vert="horz" lIns="0" tIns="0" rIns="0" bIns="0" rtlCol="0">
            <a:normAutofit/>
          </a:bodyPr>
          <a:lstStyle/>
          <a:p>
            <a:r>
              <a:rPr lang="fr-FR" kern="1200">
                <a:latin typeface="+mn-lt"/>
                <a:ea typeface="+mn-ea"/>
                <a:cs typeface="+mn-cs"/>
              </a:rPr>
              <a:t>Lorem ipsum dolor sit amet, adipiscing elit</a:t>
            </a:r>
          </a:p>
        </p:txBody>
      </p:sp>
      <p:pic>
        <p:nvPicPr>
          <p:cNvPr id="7" name="Espace réservé pour une image  6" descr="Une image contenant texte, menu, nourriture">
            <a:extLst>
              <a:ext uri="{FF2B5EF4-FFF2-40B4-BE49-F238E27FC236}">
                <a16:creationId xmlns:a16="http://schemas.microsoft.com/office/drawing/2014/main" id="{6E31E954-83B6-7D81-E110-4A71A35A4386}"/>
              </a:ext>
            </a:extLst>
          </p:cNvPr>
          <p:cNvPicPr>
            <a:picLocks noGrp="1" noChangeAspect="1"/>
          </p:cNvPicPr>
          <p:nvPr>
            <p:ph sz="half" idx="1"/>
          </p:nvPr>
        </p:nvPicPr>
        <p:blipFill>
          <a:blip r:embed="rId4"/>
          <a:stretch>
            <a:fillRect/>
          </a:stretch>
        </p:blipFill>
        <p:spPr>
          <a:xfrm>
            <a:off x="0" y="0"/>
            <a:ext cx="12192000" cy="6371351"/>
          </a:xfrm>
          <a:noFill/>
        </p:spPr>
      </p:pic>
      <p:sp>
        <p:nvSpPr>
          <p:cNvPr id="56" name="Footer Placeholder 5">
            <a:extLst>
              <a:ext uri="{FF2B5EF4-FFF2-40B4-BE49-F238E27FC236}">
                <a16:creationId xmlns:a16="http://schemas.microsoft.com/office/drawing/2014/main" id="{17B80DE9-89DB-3874-BFE1-C49C8675E9DA}"/>
              </a:ext>
            </a:extLst>
          </p:cNvPr>
          <p:cNvSpPr>
            <a:spLocks noGrp="1"/>
          </p:cNvSpPr>
          <p:nvPr>
            <p:ph type="ftr" sz="quarter" idx="13"/>
          </p:nvPr>
        </p:nvSpPr>
        <p:spPr>
          <a:xfrm>
            <a:off x="432000" y="6439820"/>
            <a:ext cx="5664000" cy="295062"/>
          </a:xfrm>
        </p:spPr>
        <p:txBody>
          <a:bodyPr/>
          <a:lstStyle/>
          <a:p>
            <a:pPr rtl="0">
              <a:spcAft>
                <a:spcPts val="600"/>
              </a:spcAft>
            </a:pPr>
            <a:r>
              <a:rPr lang="fr-FR" dirty="0"/>
              <a:t>Présenté par : SALHI Hanane</a:t>
            </a:r>
            <a:endParaRPr lang="fr-FR" noProof="0" dirty="0"/>
          </a:p>
        </p:txBody>
      </p:sp>
      <p:sp>
        <p:nvSpPr>
          <p:cNvPr id="58" name="Slide Number Placeholder 6">
            <a:extLst>
              <a:ext uri="{FF2B5EF4-FFF2-40B4-BE49-F238E27FC236}">
                <a16:creationId xmlns:a16="http://schemas.microsoft.com/office/drawing/2014/main" id="{8AAFEBDB-6ACB-DA2E-1C1B-1F96A9DB886F}"/>
              </a:ext>
            </a:extLst>
          </p:cNvPr>
          <p:cNvSpPr>
            <a:spLocks noGrp="1"/>
          </p:cNvSpPr>
          <p:nvPr>
            <p:ph type="sldNum" sz="quarter" idx="33"/>
          </p:nvPr>
        </p:nvSpPr>
        <p:spPr>
          <a:xfrm>
            <a:off x="11760000" y="6371351"/>
            <a:ext cx="432000" cy="432000"/>
          </a:xfrm>
        </p:spPr>
        <p:txBody>
          <a:bodyPr/>
          <a:lstStyle/>
          <a:p>
            <a:pPr rtl="0">
              <a:spcAft>
                <a:spcPts val="600"/>
              </a:spcAft>
            </a:pPr>
            <a:fld id="{19B51A1E-902D-48AF-9020-955120F399B6}" type="slidenum">
              <a:rPr lang="fr-FR" noProof="0" smtClean="0"/>
              <a:pPr rtl="0">
                <a:spcAft>
                  <a:spcPts val="600"/>
                </a:spcAft>
              </a:pPr>
              <a:t>1</a:t>
            </a:fld>
            <a:endParaRPr lang="fr-FR" noProof="0"/>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04E83-A4F0-49C5-BB01-F5773509A2B3}"/>
              </a:ext>
            </a:extLst>
          </p:cNvPr>
          <p:cNvSpPr>
            <a:spLocks noGrp="1"/>
          </p:cNvSpPr>
          <p:nvPr>
            <p:ph type="title"/>
          </p:nvPr>
        </p:nvSpPr>
        <p:spPr>
          <a:xfrm>
            <a:off x="636000" y="783083"/>
            <a:ext cx="11340000" cy="432000"/>
          </a:xfrm>
        </p:spPr>
        <p:txBody>
          <a:bodyPr rtlCol="0"/>
          <a:lstStyle/>
          <a:p>
            <a:pPr fontAlgn="base"/>
            <a:r>
              <a:rPr lang="fr-FR" sz="2800" b="1" i="0" dirty="0">
                <a:solidFill>
                  <a:srgbClr val="41414F"/>
                </a:solidFill>
                <a:effectLst/>
                <a:latin typeface="Montserrat" panose="00000500000000000000" pitchFamily="2" charset="0"/>
              </a:rPr>
              <a:t>Gestion de projet</a:t>
            </a:r>
            <a:br>
              <a:rPr lang="fr-FR" sz="2800" b="0" i="0" dirty="0">
                <a:solidFill>
                  <a:srgbClr val="41414F"/>
                </a:solidFill>
                <a:effectLst/>
                <a:latin typeface="Montserrat" panose="00000500000000000000" pitchFamily="2" charset="0"/>
              </a:rPr>
            </a:br>
            <a:r>
              <a:rPr lang="fr-FR" sz="2800" b="0" i="0" dirty="0">
                <a:solidFill>
                  <a:srgbClr val="41414F"/>
                </a:solidFill>
                <a:effectLst/>
                <a:latin typeface="Montserrat" panose="00000500000000000000" pitchFamily="2" charset="0"/>
              </a:rPr>
              <a:t>                </a:t>
            </a:r>
            <a:r>
              <a:rPr lang="fr-FR" sz="2800" dirty="0">
                <a:solidFill>
                  <a:srgbClr val="0D0D0D"/>
                </a:solidFill>
                <a:highlight>
                  <a:srgbClr val="FFFFFF"/>
                </a:highlight>
                <a:latin typeface="Montserrat"/>
                <a:ea typeface="Montserrat"/>
                <a:cs typeface="Montserrat"/>
                <a:sym typeface="Montserrat"/>
              </a:rPr>
              <a:t>Tableau Kanban</a:t>
            </a:r>
            <a:br>
              <a:rPr lang="fr-FR" sz="2800" dirty="0">
                <a:solidFill>
                  <a:srgbClr val="0D0D0D"/>
                </a:solidFill>
                <a:highlight>
                  <a:srgbClr val="FFFFFF"/>
                </a:highlight>
                <a:latin typeface="Montserrat"/>
                <a:ea typeface="Montserrat"/>
                <a:cs typeface="Montserrat"/>
                <a:sym typeface="Montserrat"/>
              </a:rPr>
            </a:br>
            <a:endParaRPr lang="fr-FR" sz="2800" b="0" i="0" dirty="0">
              <a:solidFill>
                <a:srgbClr val="000000"/>
              </a:solidFill>
              <a:effectLst/>
              <a:latin typeface="Inconsolata" panose="020F0502020204030204" pitchFamily="2" charset="0"/>
            </a:endParaRPr>
          </a:p>
        </p:txBody>
      </p:sp>
      <p:sp>
        <p:nvSpPr>
          <p:cNvPr id="12" name="Rectangle 11" descr="Bloc d’accentuation gauche">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13" name="Rectangle 12" descr="Barre d’accentuation droite&#10;">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8" name="Espace réservé du numéro de diapositive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p:spPr>
        <p:txBody>
          <a:bodyPr rtlCol="0"/>
          <a:lstStyle/>
          <a:p>
            <a:pPr rtl="0"/>
            <a:fld id="{19B51A1E-902D-48AF-9020-955120F399B6}" type="slidenum">
              <a:rPr lang="fr-FR" smtClean="0"/>
              <a:pPr rtl="0"/>
              <a:t>10</a:t>
            </a:fld>
            <a:endParaRPr lang="fr-FR"/>
          </a:p>
        </p:txBody>
      </p:sp>
      <p:sp>
        <p:nvSpPr>
          <p:cNvPr id="14" name="ZoneTexte 13">
            <a:extLst>
              <a:ext uri="{FF2B5EF4-FFF2-40B4-BE49-F238E27FC236}">
                <a16:creationId xmlns:a16="http://schemas.microsoft.com/office/drawing/2014/main" id="{E108F61E-B8D8-54EC-440D-81CEFC6D4251}"/>
              </a:ext>
            </a:extLst>
          </p:cNvPr>
          <p:cNvSpPr txBox="1"/>
          <p:nvPr/>
        </p:nvSpPr>
        <p:spPr>
          <a:xfrm>
            <a:off x="431800" y="2622934"/>
            <a:ext cx="5378691" cy="2308324"/>
          </a:xfrm>
          <a:prstGeom prst="rect">
            <a:avLst/>
          </a:prstGeom>
          <a:noFill/>
        </p:spPr>
        <p:txBody>
          <a:bodyPr wrap="square">
            <a:spAutoFit/>
          </a:bodyPr>
          <a:lstStyle/>
          <a:p>
            <a:r>
              <a:rPr lang="fr-FR" dirty="0"/>
              <a:t>La gestion de projet a été faite avec «Notion» sous forme de tableau Kanban afin  de </a:t>
            </a:r>
            <a:r>
              <a:rPr lang="fr-FR" b="0" i="0" dirty="0">
                <a:solidFill>
                  <a:srgbClr val="393645"/>
                </a:solidFill>
                <a:effectLst/>
                <a:latin typeface="Schibsted Grotesk"/>
              </a:rPr>
              <a:t>renforce notre méthodologie en offrant une visualisation claire de l'avancement des tâches à travers des tableaux organisés. Cela permet de clarifier les priorités et réduit les surcharges, enrichissant l'organisation par la collaboration instantanée et l'accessibilité multiplateforme</a:t>
            </a:r>
            <a:endParaRPr lang="fr-FR" dirty="0"/>
          </a:p>
        </p:txBody>
      </p:sp>
      <p:pic>
        <p:nvPicPr>
          <p:cNvPr id="15" name="Google Shape;56;p13">
            <a:extLst>
              <a:ext uri="{FF2B5EF4-FFF2-40B4-BE49-F238E27FC236}">
                <a16:creationId xmlns:a16="http://schemas.microsoft.com/office/drawing/2014/main" id="{AE0AFE8D-B5C3-D112-C384-ACDA3AE1EF99}"/>
              </a:ext>
            </a:extLst>
          </p:cNvPr>
          <p:cNvPicPr preferRelativeResize="0"/>
          <p:nvPr/>
        </p:nvPicPr>
        <p:blipFill>
          <a:blip r:embed="rId3">
            <a:alphaModFix/>
          </a:blip>
          <a:stretch>
            <a:fillRect/>
          </a:stretch>
        </p:blipFill>
        <p:spPr>
          <a:xfrm>
            <a:off x="10282099" y="6381057"/>
            <a:ext cx="960699" cy="422294"/>
          </a:xfrm>
          <a:prstGeom prst="rect">
            <a:avLst/>
          </a:prstGeom>
          <a:noFill/>
          <a:ln>
            <a:noFill/>
          </a:ln>
        </p:spPr>
      </p:pic>
      <p:sp>
        <p:nvSpPr>
          <p:cNvPr id="10" name="ZoneTexte 9">
            <a:extLst>
              <a:ext uri="{FF2B5EF4-FFF2-40B4-BE49-F238E27FC236}">
                <a16:creationId xmlns:a16="http://schemas.microsoft.com/office/drawing/2014/main" id="{D4344B3F-A6EC-CCFC-3372-BFF83E3FBF0B}"/>
              </a:ext>
            </a:extLst>
          </p:cNvPr>
          <p:cNvSpPr txBox="1"/>
          <p:nvPr/>
        </p:nvSpPr>
        <p:spPr>
          <a:xfrm>
            <a:off x="6299887" y="1631919"/>
            <a:ext cx="6101644" cy="369332"/>
          </a:xfrm>
          <a:prstGeom prst="rect">
            <a:avLst/>
          </a:prstGeom>
          <a:noFill/>
        </p:spPr>
        <p:txBody>
          <a:bodyPr wrap="square">
            <a:spAutoFit/>
          </a:bodyPr>
          <a:lstStyle/>
          <a:p>
            <a:r>
              <a:rPr lang="fr-FR" dirty="0"/>
              <a:t>Aperçu de l’accueil</a:t>
            </a:r>
          </a:p>
        </p:txBody>
      </p:sp>
      <p:pic>
        <p:nvPicPr>
          <p:cNvPr id="16" name="Image 15">
            <a:extLst>
              <a:ext uri="{FF2B5EF4-FFF2-40B4-BE49-F238E27FC236}">
                <a16:creationId xmlns:a16="http://schemas.microsoft.com/office/drawing/2014/main" id="{5BA9FD0D-C0FC-07E5-05CC-21A4DC6B24E0}"/>
              </a:ext>
            </a:extLst>
          </p:cNvPr>
          <p:cNvPicPr>
            <a:picLocks noChangeAspect="1"/>
          </p:cNvPicPr>
          <p:nvPr/>
        </p:nvPicPr>
        <p:blipFill>
          <a:blip r:embed="rId4"/>
          <a:stretch>
            <a:fillRect/>
          </a:stretch>
        </p:blipFill>
        <p:spPr>
          <a:xfrm>
            <a:off x="5892000" y="2314207"/>
            <a:ext cx="6084000" cy="3446333"/>
          </a:xfrm>
          <a:prstGeom prst="rect">
            <a:avLst/>
          </a:prstGeom>
          <a:ln>
            <a:noFill/>
          </a:ln>
          <a:effectLst>
            <a:softEdge rad="112500"/>
          </a:effectLst>
        </p:spPr>
      </p:pic>
    </p:spTree>
    <p:extLst>
      <p:ext uri="{BB962C8B-B14F-4D97-AF65-F5344CB8AC3E}">
        <p14:creationId xmlns:p14="http://schemas.microsoft.com/office/powerpoint/2010/main" val="31888378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70EAAE-2971-65D9-6ED1-DBAA802FFC81}"/>
              </a:ext>
            </a:extLst>
          </p:cNvPr>
          <p:cNvSpPr>
            <a:spLocks noGrp="1"/>
          </p:cNvSpPr>
          <p:nvPr>
            <p:ph type="title"/>
          </p:nvPr>
        </p:nvSpPr>
        <p:spPr/>
        <p:txBody>
          <a:bodyPr/>
          <a:lstStyle/>
          <a:p>
            <a:r>
              <a:rPr lang="fr-FR" dirty="0"/>
              <a:t>Spécifications techniques</a:t>
            </a:r>
          </a:p>
        </p:txBody>
      </p:sp>
      <p:sp>
        <p:nvSpPr>
          <p:cNvPr id="3" name="Espace réservé du texte 2">
            <a:extLst>
              <a:ext uri="{FF2B5EF4-FFF2-40B4-BE49-F238E27FC236}">
                <a16:creationId xmlns:a16="http://schemas.microsoft.com/office/drawing/2014/main" id="{9BB05F8B-011D-E517-9F9D-D553FEB9D703}"/>
              </a:ext>
            </a:extLst>
          </p:cNvPr>
          <p:cNvSpPr>
            <a:spLocks noGrp="1"/>
          </p:cNvSpPr>
          <p:nvPr>
            <p:ph type="body" sz="quarter" idx="32"/>
          </p:nvPr>
        </p:nvSpPr>
        <p:spPr/>
        <p:txBody>
          <a:bodyPr/>
          <a:lstStyle/>
          <a:p>
            <a:r>
              <a:rPr lang="fr-FR" dirty="0"/>
              <a:t>Liste des principales spécifications techniques: </a:t>
            </a:r>
          </a:p>
        </p:txBody>
      </p:sp>
      <p:sp>
        <p:nvSpPr>
          <p:cNvPr id="8" name="Espace réservé du pied de page 7">
            <a:extLst>
              <a:ext uri="{FF2B5EF4-FFF2-40B4-BE49-F238E27FC236}">
                <a16:creationId xmlns:a16="http://schemas.microsoft.com/office/drawing/2014/main" id="{D23E770E-EB28-FDC3-47F6-22A804F60A44}"/>
              </a:ext>
            </a:extLst>
          </p:cNvPr>
          <p:cNvSpPr>
            <a:spLocks noGrp="1"/>
          </p:cNvSpPr>
          <p:nvPr>
            <p:ph type="ftr" sz="quarter" idx="14"/>
          </p:nvPr>
        </p:nvSpPr>
        <p:spPr/>
        <p:txBody>
          <a:body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5E7F2CAE-F42D-BC3C-11F9-931B532F714B}"/>
              </a:ext>
            </a:extLst>
          </p:cNvPr>
          <p:cNvSpPr>
            <a:spLocks noGrp="1"/>
          </p:cNvSpPr>
          <p:nvPr>
            <p:ph type="sldNum" sz="quarter" idx="33"/>
          </p:nvPr>
        </p:nvSpPr>
        <p:spPr/>
        <p:txBody>
          <a:bodyPr/>
          <a:lstStyle/>
          <a:p>
            <a:pPr rtl="0"/>
            <a:fld id="{19B51A1E-902D-48AF-9020-955120F399B6}" type="slidenum">
              <a:rPr lang="fr-FR" noProof="0" smtClean="0"/>
              <a:pPr rtl="0"/>
              <a:t>11</a:t>
            </a:fld>
            <a:endParaRPr lang="fr-FR" noProof="0"/>
          </a:p>
        </p:txBody>
      </p:sp>
      <p:sp>
        <p:nvSpPr>
          <p:cNvPr id="6" name="Organigramme : Connecteur 5">
            <a:extLst>
              <a:ext uri="{FF2B5EF4-FFF2-40B4-BE49-F238E27FC236}">
                <a16:creationId xmlns:a16="http://schemas.microsoft.com/office/drawing/2014/main" id="{07DDFB81-A4AC-9986-6B38-A94EEAB08580}"/>
              </a:ext>
            </a:extLst>
          </p:cNvPr>
          <p:cNvSpPr/>
          <p:nvPr/>
        </p:nvSpPr>
        <p:spPr>
          <a:xfrm>
            <a:off x="431800" y="2216497"/>
            <a:ext cx="1778558" cy="1949380"/>
          </a:xfrm>
          <a:prstGeom prst="flowChartConnector">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b="1" dirty="0"/>
              <a:t>Landing page non connectée</a:t>
            </a:r>
            <a:endParaRPr lang="fr-FR" dirty="0"/>
          </a:p>
        </p:txBody>
      </p:sp>
      <p:sp>
        <p:nvSpPr>
          <p:cNvPr id="7" name="Parchemin : vertical 6">
            <a:extLst>
              <a:ext uri="{FF2B5EF4-FFF2-40B4-BE49-F238E27FC236}">
                <a16:creationId xmlns:a16="http://schemas.microsoft.com/office/drawing/2014/main" id="{E4E8461E-DD83-94A4-BC81-533261B8C2B8}"/>
              </a:ext>
            </a:extLst>
          </p:cNvPr>
          <p:cNvSpPr/>
          <p:nvPr/>
        </p:nvSpPr>
        <p:spPr>
          <a:xfrm>
            <a:off x="3123323" y="1895203"/>
            <a:ext cx="3125038" cy="2721429"/>
          </a:xfrm>
          <a:prstGeom prst="verticalScroll">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800" i="1" dirty="0">
                <a:effectLst/>
                <a:latin typeface="Montserrat" panose="00000500000000000000" pitchFamily="2" charset="0"/>
                <a:ea typeface="Montserrat" panose="00000500000000000000" pitchFamily="2" charset="0"/>
                <a:cs typeface="Montserrat" panose="00000500000000000000" pitchFamily="2" charset="0"/>
              </a:rPr>
              <a:t>Avoir accès aux sections :</a:t>
            </a:r>
          </a:p>
          <a:p>
            <a:pPr algn="ctr"/>
            <a:r>
              <a:rPr lang="fr-FR" sz="1800" i="1" dirty="0">
                <a:effectLst/>
                <a:latin typeface="Montserrat" panose="00000500000000000000" pitchFamily="2" charset="0"/>
                <a:ea typeface="Montserrat" panose="00000500000000000000" pitchFamily="2" charset="0"/>
                <a:cs typeface="Montserrat" panose="00000500000000000000" pitchFamily="2" charset="0"/>
              </a:rPr>
              <a:t> « Bannière » , «Personnalisez votre menu»</a:t>
            </a:r>
          </a:p>
          <a:p>
            <a:pPr algn="ctr"/>
            <a:r>
              <a:rPr lang="fr-FR" sz="1800" i="1" dirty="0">
                <a:effectLst/>
                <a:latin typeface="Montserrat" panose="00000500000000000000" pitchFamily="2" charset="0"/>
                <a:ea typeface="Montserrat" panose="00000500000000000000" pitchFamily="2" charset="0"/>
                <a:cs typeface="Montserrat" panose="00000500000000000000" pitchFamily="2" charset="0"/>
              </a:rPr>
              <a:t> «Explications étape par étape»</a:t>
            </a:r>
            <a:endParaRPr lang="fr-FR" dirty="0">
              <a:solidFill>
                <a:schemeClr val="tx1"/>
              </a:solidFill>
            </a:endParaRPr>
          </a:p>
        </p:txBody>
      </p:sp>
      <p:cxnSp>
        <p:nvCxnSpPr>
          <p:cNvPr id="11" name="Connecteur droit avec flèche 10">
            <a:extLst>
              <a:ext uri="{FF2B5EF4-FFF2-40B4-BE49-F238E27FC236}">
                <a16:creationId xmlns:a16="http://schemas.microsoft.com/office/drawing/2014/main" id="{7A7ED111-9B66-74A5-3E67-EADCDE7814A0}"/>
              </a:ext>
            </a:extLst>
          </p:cNvPr>
          <p:cNvCxnSpPr>
            <a:cxnSpLocks/>
          </p:cNvCxnSpPr>
          <p:nvPr/>
        </p:nvCxnSpPr>
        <p:spPr>
          <a:xfrm>
            <a:off x="2295629" y="3211535"/>
            <a:ext cx="1155840" cy="342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06FCAC77-D3EA-8581-405B-FB926A646CA6}"/>
              </a:ext>
            </a:extLst>
          </p:cNvPr>
          <p:cNvSpPr txBox="1"/>
          <p:nvPr/>
        </p:nvSpPr>
        <p:spPr>
          <a:xfrm>
            <a:off x="1532374" y="1491637"/>
            <a:ext cx="6099348" cy="369332"/>
          </a:xfrm>
          <a:prstGeom prst="rect">
            <a:avLst/>
          </a:prstGeom>
          <a:noFill/>
        </p:spPr>
        <p:txBody>
          <a:bodyPr wrap="square">
            <a:spAutoFit/>
          </a:bodyPr>
          <a:lstStyle/>
          <a:p>
            <a:pPr algn="ctr"/>
            <a:r>
              <a:rPr lang="fr-FR" b="1" dirty="0">
                <a:solidFill>
                  <a:schemeClr val="tx1"/>
                </a:solidFill>
              </a:rPr>
              <a:t>Contraintes</a:t>
            </a:r>
          </a:p>
        </p:txBody>
      </p:sp>
      <p:cxnSp>
        <p:nvCxnSpPr>
          <p:cNvPr id="16" name="Connecteur droit avec flèche 15">
            <a:extLst>
              <a:ext uri="{FF2B5EF4-FFF2-40B4-BE49-F238E27FC236}">
                <a16:creationId xmlns:a16="http://schemas.microsoft.com/office/drawing/2014/main" id="{545C38B4-348F-812C-93C6-0571E33F2D22}"/>
              </a:ext>
            </a:extLst>
          </p:cNvPr>
          <p:cNvCxnSpPr/>
          <p:nvPr/>
        </p:nvCxnSpPr>
        <p:spPr>
          <a:xfrm>
            <a:off x="6169688" y="3191187"/>
            <a:ext cx="125604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E3BC14C-FE8B-31A3-1FC9-63962D95540F}"/>
              </a:ext>
            </a:extLst>
          </p:cNvPr>
          <p:cNvSpPr/>
          <p:nvPr/>
        </p:nvSpPr>
        <p:spPr>
          <a:xfrm>
            <a:off x="7631722" y="1860969"/>
            <a:ext cx="3803302" cy="275566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20" name="ZoneTexte 19">
            <a:extLst>
              <a:ext uri="{FF2B5EF4-FFF2-40B4-BE49-F238E27FC236}">
                <a16:creationId xmlns:a16="http://schemas.microsoft.com/office/drawing/2014/main" id="{D8F3915E-B4E3-431F-5876-8AB7BC68495F}"/>
              </a:ext>
            </a:extLst>
          </p:cNvPr>
          <p:cNvSpPr txBox="1"/>
          <p:nvPr/>
        </p:nvSpPr>
        <p:spPr>
          <a:xfrm>
            <a:off x="8710326" y="1429818"/>
            <a:ext cx="6099348"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Solution</a:t>
            </a:r>
            <a:endParaRPr lang="fr-FR" dirty="0"/>
          </a:p>
        </p:txBody>
      </p:sp>
      <p:sp>
        <p:nvSpPr>
          <p:cNvPr id="22" name="ZoneTexte 21">
            <a:extLst>
              <a:ext uri="{FF2B5EF4-FFF2-40B4-BE49-F238E27FC236}">
                <a16:creationId xmlns:a16="http://schemas.microsoft.com/office/drawing/2014/main" id="{D42F2D93-59AE-7337-8C7F-A527C658635B}"/>
              </a:ext>
            </a:extLst>
          </p:cNvPr>
          <p:cNvSpPr txBox="1"/>
          <p:nvPr/>
        </p:nvSpPr>
        <p:spPr>
          <a:xfrm>
            <a:off x="857462" y="1491637"/>
            <a:ext cx="7405634"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Besoin</a:t>
            </a:r>
            <a:endParaRPr lang="fr-FR" dirty="0"/>
          </a:p>
        </p:txBody>
      </p:sp>
      <p:pic>
        <p:nvPicPr>
          <p:cNvPr id="24" name="Image 23" descr="Une image contenant Graphique, cercle, Caractère coloré, art&#10;&#10;Description générée automatiquement">
            <a:extLst>
              <a:ext uri="{FF2B5EF4-FFF2-40B4-BE49-F238E27FC236}">
                <a16:creationId xmlns:a16="http://schemas.microsoft.com/office/drawing/2014/main" id="{1E5416C7-ACB3-E45B-27C9-9152C3346E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40451" y="2121300"/>
            <a:ext cx="504000" cy="447601"/>
          </a:xfrm>
          <a:prstGeom prst="rect">
            <a:avLst/>
          </a:prstGeom>
        </p:spPr>
      </p:pic>
      <p:sp>
        <p:nvSpPr>
          <p:cNvPr id="27" name="ZoneTexte 26">
            <a:extLst>
              <a:ext uri="{FF2B5EF4-FFF2-40B4-BE49-F238E27FC236}">
                <a16:creationId xmlns:a16="http://schemas.microsoft.com/office/drawing/2014/main" id="{C895B0C5-1303-4737-5AC5-908BDA67FFAE}"/>
              </a:ext>
            </a:extLst>
          </p:cNvPr>
          <p:cNvSpPr txBox="1"/>
          <p:nvPr/>
        </p:nvSpPr>
        <p:spPr>
          <a:xfrm>
            <a:off x="7738763" y="2720021"/>
            <a:ext cx="3589219" cy="1754326"/>
          </a:xfrm>
          <a:prstGeom prst="rect">
            <a:avLst/>
          </a:prstGeom>
          <a:noFill/>
        </p:spPr>
        <p:txBody>
          <a:bodyPr wrap="square">
            <a:spAutoFit/>
          </a:bodyPr>
          <a:lstStyle/>
          <a:p>
            <a:r>
              <a:rPr lang="fr-FR" sz="1800" i="1" dirty="0">
                <a:effectLst/>
                <a:latin typeface="Montserrat" panose="00000500000000000000" pitchFamily="2" charset="0"/>
                <a:ea typeface="Montserrat" panose="00000500000000000000" pitchFamily="2" charset="0"/>
                <a:cs typeface="Montserrat" panose="00000500000000000000" pitchFamily="2" charset="0"/>
              </a:rPr>
              <a:t>React.js permet de créer des composants modulaires et réutilisables, ce qui facilitera la création et la gestion des différentes sections de la landing page.</a:t>
            </a:r>
            <a:endParaRPr lang="fr-FR" dirty="0"/>
          </a:p>
        </p:txBody>
      </p:sp>
      <p:pic>
        <p:nvPicPr>
          <p:cNvPr id="28" name="Google Shape;56;p13">
            <a:extLst>
              <a:ext uri="{FF2B5EF4-FFF2-40B4-BE49-F238E27FC236}">
                <a16:creationId xmlns:a16="http://schemas.microsoft.com/office/drawing/2014/main" id="{4A1F0F51-E516-4A81-E771-83EF8BCAB516}"/>
              </a:ext>
            </a:extLst>
          </p:cNvPr>
          <p:cNvPicPr preferRelativeResize="0"/>
          <p:nvPr/>
        </p:nvPicPr>
        <p:blipFill>
          <a:blip r:embed="rId5">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10296785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1663-4B6B-B719-F0AA-419108F43BA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865253-F96A-FE94-3369-D10DA3E87838}"/>
              </a:ext>
            </a:extLst>
          </p:cNvPr>
          <p:cNvSpPr>
            <a:spLocks noGrp="1"/>
          </p:cNvSpPr>
          <p:nvPr>
            <p:ph type="title"/>
          </p:nvPr>
        </p:nvSpPr>
        <p:spPr/>
        <p:txBody>
          <a:bodyPr/>
          <a:lstStyle/>
          <a:p>
            <a:r>
              <a:rPr lang="fr-FR" dirty="0"/>
              <a:t>Spécifications techniques</a:t>
            </a:r>
          </a:p>
        </p:txBody>
      </p:sp>
      <p:sp>
        <p:nvSpPr>
          <p:cNvPr id="3" name="Espace réservé du texte 2">
            <a:extLst>
              <a:ext uri="{FF2B5EF4-FFF2-40B4-BE49-F238E27FC236}">
                <a16:creationId xmlns:a16="http://schemas.microsoft.com/office/drawing/2014/main" id="{72BC8910-360F-F57B-273E-01504CAF0952}"/>
              </a:ext>
            </a:extLst>
          </p:cNvPr>
          <p:cNvSpPr>
            <a:spLocks noGrp="1"/>
          </p:cNvSpPr>
          <p:nvPr>
            <p:ph type="body" sz="quarter" idx="32"/>
          </p:nvPr>
        </p:nvSpPr>
        <p:spPr/>
        <p:txBody>
          <a:bodyPr/>
          <a:lstStyle/>
          <a:p>
            <a:r>
              <a:rPr lang="fr-FR" dirty="0"/>
              <a:t>Liste des principales spécifications techniques: </a:t>
            </a:r>
          </a:p>
        </p:txBody>
      </p:sp>
      <p:sp>
        <p:nvSpPr>
          <p:cNvPr id="8" name="Espace réservé du pied de page 7">
            <a:extLst>
              <a:ext uri="{FF2B5EF4-FFF2-40B4-BE49-F238E27FC236}">
                <a16:creationId xmlns:a16="http://schemas.microsoft.com/office/drawing/2014/main" id="{93FE5953-1A1E-6CB7-333B-5C7F31B27992}"/>
              </a:ext>
            </a:extLst>
          </p:cNvPr>
          <p:cNvSpPr>
            <a:spLocks noGrp="1"/>
          </p:cNvSpPr>
          <p:nvPr>
            <p:ph type="ftr" sz="quarter" idx="14"/>
          </p:nvPr>
        </p:nvSpPr>
        <p:spPr/>
        <p:txBody>
          <a:body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D96258BE-39DE-535A-B7BA-06078A085F1E}"/>
              </a:ext>
            </a:extLst>
          </p:cNvPr>
          <p:cNvSpPr>
            <a:spLocks noGrp="1"/>
          </p:cNvSpPr>
          <p:nvPr>
            <p:ph type="sldNum" sz="quarter" idx="33"/>
          </p:nvPr>
        </p:nvSpPr>
        <p:spPr/>
        <p:txBody>
          <a:bodyPr/>
          <a:lstStyle/>
          <a:p>
            <a:pPr rtl="0"/>
            <a:fld id="{19B51A1E-902D-48AF-9020-955120F399B6}" type="slidenum">
              <a:rPr lang="fr-FR" noProof="0" smtClean="0"/>
              <a:pPr rtl="0"/>
              <a:t>12</a:t>
            </a:fld>
            <a:endParaRPr lang="fr-FR" noProof="0"/>
          </a:p>
        </p:txBody>
      </p:sp>
      <p:sp>
        <p:nvSpPr>
          <p:cNvPr id="6" name="Organigramme : Connecteur 5">
            <a:extLst>
              <a:ext uri="{FF2B5EF4-FFF2-40B4-BE49-F238E27FC236}">
                <a16:creationId xmlns:a16="http://schemas.microsoft.com/office/drawing/2014/main" id="{7AB5D793-1588-9B4A-CED1-558A29581880}"/>
              </a:ext>
            </a:extLst>
          </p:cNvPr>
          <p:cNvSpPr/>
          <p:nvPr/>
        </p:nvSpPr>
        <p:spPr>
          <a:xfrm>
            <a:off x="431799" y="2216497"/>
            <a:ext cx="1863829" cy="1949380"/>
          </a:xfrm>
          <a:prstGeom prst="flowChartConnector">
            <a:avLst/>
          </a:prstGeom>
          <a:ln/>
        </p:spPr>
        <p:style>
          <a:lnRef idx="2">
            <a:schemeClr val="accent2"/>
          </a:lnRef>
          <a:fillRef idx="1">
            <a:schemeClr val="lt1"/>
          </a:fillRef>
          <a:effectRef idx="0">
            <a:schemeClr val="accent2"/>
          </a:effectRef>
          <a:fontRef idx="minor">
            <a:schemeClr val="dk1"/>
          </a:fontRef>
        </p:style>
        <p:txBody>
          <a:bodyPr rtlCol="0" anchor="ctr"/>
          <a:lstStyle/>
          <a:p>
            <a:pPr marL="171450" indent="-171450">
              <a:lnSpc>
                <a:spcPct val="115000"/>
              </a:lnSpc>
              <a:buFont typeface="Arial" panose="020B0604020202020204" pitchFamily="34" charset="0"/>
              <a:buChar char="•"/>
            </a:pPr>
            <a:r>
              <a:rPr lang="fr-FR" sz="1100" b="1" i="1" dirty="0">
                <a:effectLst/>
                <a:latin typeface="Montserrat" panose="00000500000000000000" pitchFamily="2" charset="0"/>
                <a:ea typeface="Montserrat" panose="00000500000000000000" pitchFamily="2" charset="0"/>
                <a:cs typeface="Montserrat" panose="00000500000000000000" pitchFamily="2" charset="0"/>
              </a:rPr>
              <a:t> Connection restaurateur </a:t>
            </a:r>
            <a:endParaRPr lang="fr-FR" sz="1100" dirty="0">
              <a:effectLst/>
              <a:latin typeface="Arial" panose="020B0604020202020204" pitchFamily="34" charset="0"/>
              <a:ea typeface="Arial" panose="020B0604020202020204" pitchFamily="34" charset="0"/>
            </a:endParaRPr>
          </a:p>
          <a:p>
            <a:pPr>
              <a:lnSpc>
                <a:spcPct val="115000"/>
              </a:lnSpc>
            </a:pPr>
            <a:r>
              <a:rPr lang="fr-FR" sz="1100" b="1" i="1" dirty="0">
                <a:effectLst/>
                <a:latin typeface="Montserrat" panose="00000500000000000000" pitchFamily="2" charset="0"/>
                <a:ea typeface="Montserrat" panose="00000500000000000000" pitchFamily="2" charset="0"/>
                <a:cs typeface="Montserrat" panose="00000500000000000000" pitchFamily="2" charset="0"/>
              </a:rPr>
              <a:t>      </a:t>
            </a:r>
            <a:endParaRPr lang="fr-FR" sz="1100" dirty="0">
              <a:effectLst/>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fr-FR" sz="1100" b="1" i="1" dirty="0">
                <a:effectLst/>
                <a:latin typeface="Montserrat" panose="00000500000000000000" pitchFamily="2" charset="0"/>
                <a:ea typeface="Montserrat" panose="00000500000000000000" pitchFamily="2" charset="0"/>
                <a:cs typeface="Montserrat" panose="00000500000000000000" pitchFamily="2" charset="0"/>
              </a:rPr>
              <a:t> Création de compte internaute</a:t>
            </a:r>
            <a:endParaRPr lang="fr-FR" sz="1100" dirty="0">
              <a:effectLst/>
              <a:latin typeface="Arial" panose="020B0604020202020204" pitchFamily="34" charset="0"/>
              <a:ea typeface="Arial" panose="020B0604020202020204" pitchFamily="34" charset="0"/>
            </a:endParaRPr>
          </a:p>
        </p:txBody>
      </p:sp>
      <p:sp>
        <p:nvSpPr>
          <p:cNvPr id="7" name="Parchemin : vertical 6">
            <a:extLst>
              <a:ext uri="{FF2B5EF4-FFF2-40B4-BE49-F238E27FC236}">
                <a16:creationId xmlns:a16="http://schemas.microsoft.com/office/drawing/2014/main" id="{61EA2748-22AD-D38A-4B6F-BD8253D4D87C}"/>
              </a:ext>
            </a:extLst>
          </p:cNvPr>
          <p:cNvSpPr/>
          <p:nvPr/>
        </p:nvSpPr>
        <p:spPr>
          <a:xfrm>
            <a:off x="3300552" y="1922062"/>
            <a:ext cx="3125038" cy="2721429"/>
          </a:xfrm>
          <a:prstGeom prst="verticalScroll">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15000"/>
              </a:lnSpc>
            </a:pPr>
            <a:r>
              <a:rPr lang="fr-FR" sz="1400" i="1" dirty="0">
                <a:effectLst/>
                <a:latin typeface="Montserrat" panose="00000500000000000000" pitchFamily="2" charset="0"/>
                <a:ea typeface="Montserrat" panose="00000500000000000000" pitchFamily="2" charset="0"/>
                <a:cs typeface="Montserrat" panose="00000500000000000000" pitchFamily="2" charset="0"/>
              </a:rPr>
              <a:t> une fenêtre s'ouvre sous forme de modale .</a:t>
            </a:r>
            <a:endParaRPr lang="fr-FR" sz="1400" dirty="0">
              <a:effectLst/>
              <a:latin typeface="Arial" panose="020B0604020202020204" pitchFamily="34" charset="0"/>
              <a:ea typeface="Arial" panose="020B0604020202020204" pitchFamily="34" charset="0"/>
            </a:endParaRPr>
          </a:p>
          <a:p>
            <a:pPr>
              <a:lnSpc>
                <a:spcPct val="115000"/>
              </a:lnSpc>
            </a:pPr>
            <a:r>
              <a:rPr lang="fr-FR" sz="1400" i="1" dirty="0">
                <a:effectLst/>
                <a:latin typeface="Montserrat" panose="00000500000000000000" pitchFamily="2" charset="0"/>
                <a:ea typeface="Montserrat" panose="00000500000000000000" pitchFamily="2" charset="0"/>
                <a:cs typeface="Montserrat" panose="00000500000000000000" pitchFamily="2" charset="0"/>
              </a:rPr>
              <a:t>L'utilisateur peut entrer son adresse mail .</a:t>
            </a:r>
            <a:endParaRPr lang="fr-FR" sz="1400" dirty="0">
              <a:effectLst/>
              <a:latin typeface="Arial" panose="020B0604020202020204" pitchFamily="34" charset="0"/>
              <a:ea typeface="Arial" panose="020B0604020202020204" pitchFamily="34" charset="0"/>
            </a:endParaRPr>
          </a:p>
          <a:p>
            <a:pPr>
              <a:lnSpc>
                <a:spcPct val="115000"/>
              </a:lnSpc>
            </a:pPr>
            <a:r>
              <a:rPr lang="fr-FR" sz="1400" i="1" dirty="0">
                <a:effectLst/>
                <a:latin typeface="Montserrat" panose="00000500000000000000" pitchFamily="2" charset="0"/>
                <a:ea typeface="Montserrat" panose="00000500000000000000" pitchFamily="2" charset="0"/>
                <a:cs typeface="Montserrat" panose="00000500000000000000" pitchFamily="2" charset="0"/>
              </a:rPr>
              <a:t>Mail d’authentification ou confirmation d’email .</a:t>
            </a:r>
            <a:endParaRPr lang="fr-FR" sz="1400" dirty="0">
              <a:effectLst/>
              <a:latin typeface="Arial" panose="020B0604020202020204" pitchFamily="34" charset="0"/>
              <a:ea typeface="Arial" panose="020B0604020202020204" pitchFamily="34" charset="0"/>
            </a:endParaRPr>
          </a:p>
        </p:txBody>
      </p:sp>
      <p:cxnSp>
        <p:nvCxnSpPr>
          <p:cNvPr id="11" name="Connecteur droit avec flèche 10">
            <a:extLst>
              <a:ext uri="{FF2B5EF4-FFF2-40B4-BE49-F238E27FC236}">
                <a16:creationId xmlns:a16="http://schemas.microsoft.com/office/drawing/2014/main" id="{40858E7A-F623-C598-F6EE-BF95312A9DD8}"/>
              </a:ext>
            </a:extLst>
          </p:cNvPr>
          <p:cNvCxnSpPr>
            <a:cxnSpLocks/>
          </p:cNvCxnSpPr>
          <p:nvPr/>
        </p:nvCxnSpPr>
        <p:spPr>
          <a:xfrm>
            <a:off x="2295629" y="3211535"/>
            <a:ext cx="1155840" cy="342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68F26197-D4AE-25C6-3969-A42E5F3991F2}"/>
              </a:ext>
            </a:extLst>
          </p:cNvPr>
          <p:cNvSpPr txBox="1"/>
          <p:nvPr/>
        </p:nvSpPr>
        <p:spPr>
          <a:xfrm>
            <a:off x="1532374" y="1491637"/>
            <a:ext cx="6099348" cy="369332"/>
          </a:xfrm>
          <a:prstGeom prst="rect">
            <a:avLst/>
          </a:prstGeom>
          <a:noFill/>
        </p:spPr>
        <p:txBody>
          <a:bodyPr wrap="square">
            <a:spAutoFit/>
          </a:bodyPr>
          <a:lstStyle/>
          <a:p>
            <a:pPr algn="ctr"/>
            <a:r>
              <a:rPr lang="fr-FR" b="1" dirty="0">
                <a:solidFill>
                  <a:schemeClr val="tx1"/>
                </a:solidFill>
              </a:rPr>
              <a:t>Contraintes</a:t>
            </a:r>
          </a:p>
        </p:txBody>
      </p:sp>
      <p:cxnSp>
        <p:nvCxnSpPr>
          <p:cNvPr id="16" name="Connecteur droit avec flèche 15">
            <a:extLst>
              <a:ext uri="{FF2B5EF4-FFF2-40B4-BE49-F238E27FC236}">
                <a16:creationId xmlns:a16="http://schemas.microsoft.com/office/drawing/2014/main" id="{A7D2737E-086E-D899-1650-3AA7DBCE79A9}"/>
              </a:ext>
            </a:extLst>
          </p:cNvPr>
          <p:cNvCxnSpPr/>
          <p:nvPr/>
        </p:nvCxnSpPr>
        <p:spPr>
          <a:xfrm>
            <a:off x="6169688" y="3191187"/>
            <a:ext cx="125604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0B87E98C-0861-2658-117E-1B048911CD9F}"/>
              </a:ext>
            </a:extLst>
          </p:cNvPr>
          <p:cNvSpPr/>
          <p:nvPr/>
        </p:nvSpPr>
        <p:spPr>
          <a:xfrm>
            <a:off x="7631722" y="1860968"/>
            <a:ext cx="3803302" cy="328676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15000"/>
              </a:lnSpc>
            </a:pPr>
            <a:endParaRPr lang="fr-FR" sz="1800" dirty="0">
              <a:effectLst/>
              <a:latin typeface="Arial" panose="020B0604020202020204" pitchFamily="34" charset="0"/>
              <a:ea typeface="Arial" panose="020B0604020202020204" pitchFamily="34" charset="0"/>
            </a:endParaRPr>
          </a:p>
        </p:txBody>
      </p:sp>
      <p:sp>
        <p:nvSpPr>
          <p:cNvPr id="20" name="ZoneTexte 19">
            <a:extLst>
              <a:ext uri="{FF2B5EF4-FFF2-40B4-BE49-F238E27FC236}">
                <a16:creationId xmlns:a16="http://schemas.microsoft.com/office/drawing/2014/main" id="{2CD55607-46DD-5FF5-62D2-FB254FD1D3F8}"/>
              </a:ext>
            </a:extLst>
          </p:cNvPr>
          <p:cNvSpPr txBox="1"/>
          <p:nvPr/>
        </p:nvSpPr>
        <p:spPr>
          <a:xfrm>
            <a:off x="8710326" y="1429818"/>
            <a:ext cx="6099348"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Solution</a:t>
            </a:r>
            <a:endParaRPr lang="fr-FR" dirty="0"/>
          </a:p>
        </p:txBody>
      </p:sp>
      <p:sp>
        <p:nvSpPr>
          <p:cNvPr id="22" name="ZoneTexte 21">
            <a:extLst>
              <a:ext uri="{FF2B5EF4-FFF2-40B4-BE49-F238E27FC236}">
                <a16:creationId xmlns:a16="http://schemas.microsoft.com/office/drawing/2014/main" id="{AE456629-4641-BF5C-7EA3-29FE4E04519A}"/>
              </a:ext>
            </a:extLst>
          </p:cNvPr>
          <p:cNvSpPr txBox="1"/>
          <p:nvPr/>
        </p:nvSpPr>
        <p:spPr>
          <a:xfrm>
            <a:off x="857462" y="1512517"/>
            <a:ext cx="7405634"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Besoin</a:t>
            </a:r>
            <a:endParaRPr lang="fr-FR" dirty="0"/>
          </a:p>
        </p:txBody>
      </p:sp>
      <p:pic>
        <p:nvPicPr>
          <p:cNvPr id="5" name="Image 4" descr="Une image contenant Graphique, graphisme, Police, capture d’écran&#10;&#10;Description générée automatiquement">
            <a:extLst>
              <a:ext uri="{FF2B5EF4-FFF2-40B4-BE49-F238E27FC236}">
                <a16:creationId xmlns:a16="http://schemas.microsoft.com/office/drawing/2014/main" id="{BED77511-4DD7-597C-1C1E-F2B9CA4919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94337" y="2137510"/>
            <a:ext cx="612000" cy="612000"/>
          </a:xfrm>
          <a:prstGeom prst="rect">
            <a:avLst/>
          </a:prstGeom>
        </p:spPr>
      </p:pic>
      <p:sp>
        <p:nvSpPr>
          <p:cNvPr id="12" name="ZoneTexte 11">
            <a:extLst>
              <a:ext uri="{FF2B5EF4-FFF2-40B4-BE49-F238E27FC236}">
                <a16:creationId xmlns:a16="http://schemas.microsoft.com/office/drawing/2014/main" id="{EC5EF246-4F8D-2727-63AE-16746E599DC0}"/>
              </a:ext>
            </a:extLst>
          </p:cNvPr>
          <p:cNvSpPr txBox="1"/>
          <p:nvPr/>
        </p:nvSpPr>
        <p:spPr>
          <a:xfrm>
            <a:off x="8565178" y="2216497"/>
            <a:ext cx="2583722" cy="577081"/>
          </a:xfrm>
          <a:prstGeom prst="rect">
            <a:avLst/>
          </a:prstGeom>
          <a:noFill/>
        </p:spPr>
        <p:txBody>
          <a:bodyPr wrap="square" rtlCol="0">
            <a:spAutoFit/>
          </a:bodyPr>
          <a:lstStyle/>
          <a:p>
            <a:r>
              <a:rPr lang="fr-FR" sz="1050" i="1" dirty="0">
                <a:effectLst/>
                <a:latin typeface="Montserrat" panose="00000500000000000000" pitchFamily="2" charset="0"/>
                <a:ea typeface="Montserrat" panose="00000500000000000000" pitchFamily="2" charset="0"/>
                <a:cs typeface="Montserrat" panose="00000500000000000000" pitchFamily="2" charset="0"/>
              </a:rPr>
              <a:t>bibliothèque </a:t>
            </a:r>
            <a:r>
              <a:rPr lang="fr-FR" sz="1050" b="1" i="1" dirty="0">
                <a:effectLst/>
                <a:latin typeface="Montserrat" panose="00000500000000000000" pitchFamily="2" charset="0"/>
                <a:ea typeface="Montserrat" panose="00000500000000000000" pitchFamily="2" charset="0"/>
                <a:cs typeface="Montserrat" panose="00000500000000000000" pitchFamily="2" charset="0"/>
              </a:rPr>
              <a:t>Node.js </a:t>
            </a:r>
            <a:r>
              <a:rPr lang="fr-FR" sz="1050" i="1" dirty="0">
                <a:effectLst/>
                <a:latin typeface="Montserrat" panose="00000500000000000000" pitchFamily="2" charset="0"/>
                <a:ea typeface="Montserrat" panose="00000500000000000000" pitchFamily="2" charset="0"/>
                <a:cs typeface="Montserrat" panose="00000500000000000000" pitchFamily="2" charset="0"/>
              </a:rPr>
              <a:t>facilite l'envoi d'emails transactionnels, comme les confirmations d'inscription </a:t>
            </a:r>
            <a:endParaRPr lang="fr-FR" sz="1050" dirty="0"/>
          </a:p>
        </p:txBody>
      </p:sp>
      <p:pic>
        <p:nvPicPr>
          <p:cNvPr id="15" name="Image 14" descr="Une image contenant Police, Graphique, logo, graphisme&#10;&#10;Description générée automatiquement">
            <a:extLst>
              <a:ext uri="{FF2B5EF4-FFF2-40B4-BE49-F238E27FC236}">
                <a16:creationId xmlns:a16="http://schemas.microsoft.com/office/drawing/2014/main" id="{F65D296E-F3E4-395D-F483-1109BD1CC3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38326" y="3211535"/>
            <a:ext cx="972000" cy="323190"/>
          </a:xfrm>
          <a:prstGeom prst="rect">
            <a:avLst/>
          </a:prstGeom>
        </p:spPr>
      </p:pic>
      <p:sp>
        <p:nvSpPr>
          <p:cNvPr id="19" name="ZoneTexte 18">
            <a:extLst>
              <a:ext uri="{FF2B5EF4-FFF2-40B4-BE49-F238E27FC236}">
                <a16:creationId xmlns:a16="http://schemas.microsoft.com/office/drawing/2014/main" id="{708DD8BF-6737-2BC5-0B75-A243C85E6961}"/>
              </a:ext>
            </a:extLst>
          </p:cNvPr>
          <p:cNvSpPr txBox="1"/>
          <p:nvPr/>
        </p:nvSpPr>
        <p:spPr>
          <a:xfrm>
            <a:off x="8785860" y="3124176"/>
            <a:ext cx="2468880" cy="707886"/>
          </a:xfrm>
          <a:prstGeom prst="rect">
            <a:avLst/>
          </a:prstGeom>
          <a:noFill/>
        </p:spPr>
        <p:txBody>
          <a:bodyPr wrap="square" rtlCol="0">
            <a:spAutoFit/>
          </a:bodyPr>
          <a:lstStyle/>
          <a:p>
            <a:r>
              <a:rPr lang="fr-FR" sz="1000" b="1" i="1" dirty="0">
                <a:effectLst/>
                <a:latin typeface="Montserrat" panose="00000500000000000000" pitchFamily="2" charset="0"/>
                <a:ea typeface="Montserrat" panose="00000500000000000000" pitchFamily="2" charset="0"/>
                <a:cs typeface="Montserrat" panose="00000500000000000000" pitchFamily="2" charset="0"/>
              </a:rPr>
              <a:t>Base de Données</a:t>
            </a:r>
            <a:r>
              <a:rPr lang="fr-FR" sz="1000" i="1" dirty="0">
                <a:effectLst/>
                <a:latin typeface="Montserrat" panose="00000500000000000000" pitchFamily="2" charset="0"/>
                <a:ea typeface="Montserrat" panose="00000500000000000000" pitchFamily="2" charset="0"/>
                <a:cs typeface="Montserrat" panose="00000500000000000000" pitchFamily="2" charset="0"/>
              </a:rPr>
              <a:t> pour stocker les informations des utilisateurs (emails, jetons d’authentification) </a:t>
            </a:r>
            <a:endParaRPr lang="fr-FR" sz="1000" dirty="0"/>
          </a:p>
          <a:p>
            <a:endParaRPr lang="fr-FR" sz="1000" dirty="0"/>
          </a:p>
        </p:txBody>
      </p:sp>
      <p:sp>
        <p:nvSpPr>
          <p:cNvPr id="21" name="ZoneTexte 20">
            <a:extLst>
              <a:ext uri="{FF2B5EF4-FFF2-40B4-BE49-F238E27FC236}">
                <a16:creationId xmlns:a16="http://schemas.microsoft.com/office/drawing/2014/main" id="{F3A731F9-0E40-1EB7-D211-E0919BF645DD}"/>
              </a:ext>
            </a:extLst>
          </p:cNvPr>
          <p:cNvSpPr txBox="1"/>
          <p:nvPr/>
        </p:nvSpPr>
        <p:spPr>
          <a:xfrm>
            <a:off x="7794337" y="4165877"/>
            <a:ext cx="3607441" cy="1015663"/>
          </a:xfrm>
          <a:prstGeom prst="rect">
            <a:avLst/>
          </a:prstGeom>
          <a:noFill/>
        </p:spPr>
        <p:txBody>
          <a:bodyPr wrap="square" rtlCol="0">
            <a:spAutoFit/>
          </a:bodyPr>
          <a:lstStyle/>
          <a:p>
            <a:r>
              <a:rPr lang="fr-FR" sz="1400" i="1" dirty="0">
                <a:effectLst/>
                <a:latin typeface="Montserrat" panose="00000500000000000000" pitchFamily="2" charset="0"/>
                <a:ea typeface="Montserrat" panose="00000500000000000000" pitchFamily="2" charset="0"/>
                <a:cs typeface="Montserrat" panose="00000500000000000000" pitchFamily="2" charset="0"/>
              </a:rPr>
              <a:t>La fenêtre d'authentification sera mise en œuvre en utilisant la bibliothèque </a:t>
            </a:r>
            <a:r>
              <a:rPr lang="fr-FR" sz="1400" b="1" i="1" dirty="0" err="1">
                <a:effectLst/>
                <a:latin typeface="Montserrat" panose="00000500000000000000" pitchFamily="2" charset="0"/>
                <a:ea typeface="Montserrat" panose="00000500000000000000" pitchFamily="2" charset="0"/>
                <a:cs typeface="Montserrat" panose="00000500000000000000" pitchFamily="2" charset="0"/>
              </a:rPr>
              <a:t>react</a:t>
            </a:r>
            <a:r>
              <a:rPr lang="fr-FR" sz="1400" b="1" i="1" dirty="0">
                <a:effectLst/>
                <a:latin typeface="Montserrat" panose="00000500000000000000" pitchFamily="2" charset="0"/>
                <a:ea typeface="Montserrat" panose="00000500000000000000" pitchFamily="2" charset="0"/>
                <a:cs typeface="Montserrat" panose="00000500000000000000" pitchFamily="2" charset="0"/>
              </a:rPr>
              <a:t>-modal</a:t>
            </a:r>
            <a:r>
              <a:rPr lang="fr-FR" sz="1400" i="1" dirty="0">
                <a:effectLst/>
                <a:latin typeface="Montserrat" panose="00000500000000000000" pitchFamily="2" charset="0"/>
                <a:ea typeface="Montserrat" panose="00000500000000000000" pitchFamily="2" charset="0"/>
                <a:cs typeface="Montserrat" panose="00000500000000000000" pitchFamily="2" charset="0"/>
              </a:rPr>
              <a:t>.</a:t>
            </a:r>
            <a:endParaRPr lang="fr-FR" sz="1400" dirty="0">
              <a:effectLst/>
              <a:latin typeface="Arial" panose="020B0604020202020204" pitchFamily="34" charset="0"/>
              <a:ea typeface="Arial" panose="020B0604020202020204" pitchFamily="34" charset="0"/>
            </a:endParaRPr>
          </a:p>
          <a:p>
            <a:endParaRPr lang="fr-FR" dirty="0"/>
          </a:p>
        </p:txBody>
      </p:sp>
      <p:pic>
        <p:nvPicPr>
          <p:cNvPr id="23" name="Google Shape;56;p13">
            <a:extLst>
              <a:ext uri="{FF2B5EF4-FFF2-40B4-BE49-F238E27FC236}">
                <a16:creationId xmlns:a16="http://schemas.microsoft.com/office/drawing/2014/main" id="{65A2AC8F-6EC4-45F5-9DEF-BCA4553FC2A3}"/>
              </a:ext>
            </a:extLst>
          </p:cNvPr>
          <p:cNvPicPr preferRelativeResize="0"/>
          <p:nvPr/>
        </p:nvPicPr>
        <p:blipFill>
          <a:blip r:embed="rId7">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156302338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21A8F-075B-6977-7C62-B6D0CCBF19F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1F00161-EF38-CD82-722C-658F44E11BFF}"/>
              </a:ext>
            </a:extLst>
          </p:cNvPr>
          <p:cNvSpPr>
            <a:spLocks noGrp="1"/>
          </p:cNvSpPr>
          <p:nvPr>
            <p:ph type="title"/>
          </p:nvPr>
        </p:nvSpPr>
        <p:spPr/>
        <p:txBody>
          <a:bodyPr/>
          <a:lstStyle/>
          <a:p>
            <a:r>
              <a:rPr lang="fr-FR" dirty="0"/>
              <a:t>Spécifications techniques</a:t>
            </a:r>
          </a:p>
        </p:txBody>
      </p:sp>
      <p:sp>
        <p:nvSpPr>
          <p:cNvPr id="3" name="Espace réservé du texte 2">
            <a:extLst>
              <a:ext uri="{FF2B5EF4-FFF2-40B4-BE49-F238E27FC236}">
                <a16:creationId xmlns:a16="http://schemas.microsoft.com/office/drawing/2014/main" id="{717A2C8A-8053-648A-953E-3F434A40119B}"/>
              </a:ext>
            </a:extLst>
          </p:cNvPr>
          <p:cNvSpPr>
            <a:spLocks noGrp="1"/>
          </p:cNvSpPr>
          <p:nvPr>
            <p:ph type="body" sz="quarter" idx="32"/>
          </p:nvPr>
        </p:nvSpPr>
        <p:spPr/>
        <p:txBody>
          <a:bodyPr/>
          <a:lstStyle/>
          <a:p>
            <a:r>
              <a:rPr lang="fr-FR" dirty="0"/>
              <a:t>Liste des principales spécifications techniques: </a:t>
            </a:r>
          </a:p>
        </p:txBody>
      </p:sp>
      <p:sp>
        <p:nvSpPr>
          <p:cNvPr id="8" name="Espace réservé du pied de page 7">
            <a:extLst>
              <a:ext uri="{FF2B5EF4-FFF2-40B4-BE49-F238E27FC236}">
                <a16:creationId xmlns:a16="http://schemas.microsoft.com/office/drawing/2014/main" id="{2B6D5FB7-5DA3-1627-3EFC-07B8D12B65AF}"/>
              </a:ext>
            </a:extLst>
          </p:cNvPr>
          <p:cNvSpPr>
            <a:spLocks noGrp="1"/>
          </p:cNvSpPr>
          <p:nvPr>
            <p:ph type="ftr" sz="quarter" idx="14"/>
          </p:nvPr>
        </p:nvSpPr>
        <p:spPr/>
        <p:txBody>
          <a:body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29440CB3-9F46-454C-55FF-B7BD3A7EB663}"/>
              </a:ext>
            </a:extLst>
          </p:cNvPr>
          <p:cNvSpPr>
            <a:spLocks noGrp="1"/>
          </p:cNvSpPr>
          <p:nvPr>
            <p:ph type="sldNum" sz="quarter" idx="33"/>
          </p:nvPr>
        </p:nvSpPr>
        <p:spPr/>
        <p:txBody>
          <a:bodyPr/>
          <a:lstStyle/>
          <a:p>
            <a:pPr rtl="0"/>
            <a:fld id="{19B51A1E-902D-48AF-9020-955120F399B6}" type="slidenum">
              <a:rPr lang="fr-FR" noProof="0" smtClean="0"/>
              <a:pPr rtl="0"/>
              <a:t>13</a:t>
            </a:fld>
            <a:endParaRPr lang="fr-FR" noProof="0"/>
          </a:p>
        </p:txBody>
      </p:sp>
      <p:sp>
        <p:nvSpPr>
          <p:cNvPr id="6" name="Organigramme : Connecteur 5">
            <a:extLst>
              <a:ext uri="{FF2B5EF4-FFF2-40B4-BE49-F238E27FC236}">
                <a16:creationId xmlns:a16="http://schemas.microsoft.com/office/drawing/2014/main" id="{8E5629B1-A40C-EDD7-5FF6-824E744B5EF2}"/>
              </a:ext>
            </a:extLst>
          </p:cNvPr>
          <p:cNvSpPr/>
          <p:nvPr/>
        </p:nvSpPr>
        <p:spPr>
          <a:xfrm>
            <a:off x="431799" y="2216497"/>
            <a:ext cx="2362201" cy="1949380"/>
          </a:xfrm>
          <a:prstGeom prst="flowChartConnector">
            <a:avLst/>
          </a:prstGeom>
          <a:ln/>
        </p:spPr>
        <p:style>
          <a:lnRef idx="2">
            <a:schemeClr val="accent2"/>
          </a:lnRef>
          <a:fillRef idx="1">
            <a:schemeClr val="lt1"/>
          </a:fillRef>
          <a:effectRef idx="0">
            <a:schemeClr val="accent2"/>
          </a:effectRef>
          <a:fontRef idx="minor">
            <a:schemeClr val="dk1"/>
          </a:fontRef>
        </p:style>
        <p:txBody>
          <a:bodyPr rtlCol="0" anchor="ctr"/>
          <a:lstStyle/>
          <a:p>
            <a:pPr marL="171450" indent="-171450">
              <a:lnSpc>
                <a:spcPct val="115000"/>
              </a:lnSpc>
              <a:buFont typeface="Arial" panose="020B0604020202020204" pitchFamily="34" charset="0"/>
              <a:buChar char="•"/>
            </a:pPr>
            <a:r>
              <a:rPr lang="fr-FR" sz="1100" b="1" i="1" dirty="0">
                <a:effectLst/>
                <a:latin typeface="Montserrat" panose="00000500000000000000" pitchFamily="2" charset="0"/>
                <a:ea typeface="Montserrat" panose="00000500000000000000" pitchFamily="2" charset="0"/>
                <a:cs typeface="Montserrat" panose="00000500000000000000" pitchFamily="2" charset="0"/>
              </a:rPr>
              <a:t>Personnalisation menu restaurateur</a:t>
            </a:r>
            <a:endParaRPr lang="fr-FR" sz="800" dirty="0">
              <a:effectLst/>
              <a:latin typeface="Arial" panose="020B0604020202020204" pitchFamily="34" charset="0"/>
              <a:ea typeface="Arial" panose="020B0604020202020204" pitchFamily="34" charset="0"/>
            </a:endParaRPr>
          </a:p>
        </p:txBody>
      </p:sp>
      <p:sp>
        <p:nvSpPr>
          <p:cNvPr id="7" name="Parchemin : vertical 6">
            <a:extLst>
              <a:ext uri="{FF2B5EF4-FFF2-40B4-BE49-F238E27FC236}">
                <a16:creationId xmlns:a16="http://schemas.microsoft.com/office/drawing/2014/main" id="{9A4078CD-B040-0140-BF85-9A28CCD9274F}"/>
              </a:ext>
            </a:extLst>
          </p:cNvPr>
          <p:cNvSpPr/>
          <p:nvPr/>
        </p:nvSpPr>
        <p:spPr>
          <a:xfrm>
            <a:off x="3300552" y="1922062"/>
            <a:ext cx="3125038" cy="2721429"/>
          </a:xfrm>
          <a:prstGeom prst="verticalScroll">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15000"/>
              </a:lnSpc>
            </a:pPr>
            <a:r>
              <a:rPr lang="fr-FR" sz="1400" i="1" dirty="0">
                <a:effectLst/>
                <a:latin typeface="Montserrat" panose="00000500000000000000" pitchFamily="2" charset="0"/>
                <a:ea typeface="Montserrat" panose="00000500000000000000" pitchFamily="2" charset="0"/>
                <a:cs typeface="Montserrat" panose="00000500000000000000" pitchFamily="2" charset="0"/>
              </a:rPr>
              <a:t> </a:t>
            </a:r>
            <a:r>
              <a:rPr lang="fr-FR" sz="1600" i="1" dirty="0">
                <a:effectLst/>
                <a:latin typeface="Montserrat" panose="00000500000000000000" pitchFamily="2" charset="0"/>
                <a:ea typeface="Montserrat" panose="00000500000000000000" pitchFamily="2" charset="0"/>
                <a:cs typeface="Montserrat" panose="00000500000000000000" pitchFamily="2" charset="0"/>
              </a:rPr>
              <a:t>Le restaurateur doit pouvoir : </a:t>
            </a:r>
          </a:p>
          <a:p>
            <a:pPr marL="285750" indent="-285750">
              <a:lnSpc>
                <a:spcPct val="115000"/>
              </a:lnSpc>
              <a:buFont typeface="Arial" panose="020B0604020202020204" pitchFamily="34" charset="0"/>
              <a:buChar char="•"/>
            </a:pPr>
            <a:r>
              <a:rPr lang="fr-FR" sz="1600" i="1" dirty="0">
                <a:effectLst/>
                <a:latin typeface="Montserrat" panose="00000500000000000000" pitchFamily="2" charset="0"/>
                <a:ea typeface="Montserrat" panose="00000500000000000000" pitchFamily="2" charset="0"/>
                <a:cs typeface="Montserrat" panose="00000500000000000000" pitchFamily="2" charset="0"/>
              </a:rPr>
              <a:t>Visualiser le menu</a:t>
            </a:r>
          </a:p>
          <a:p>
            <a:pPr marL="285750" indent="-285750">
              <a:lnSpc>
                <a:spcPct val="115000"/>
              </a:lnSpc>
              <a:buFont typeface="Arial" panose="020B0604020202020204" pitchFamily="34" charset="0"/>
              <a:buChar char="•"/>
            </a:pPr>
            <a:r>
              <a:rPr lang="fr-FR" sz="1600" i="1" dirty="0">
                <a:effectLst/>
                <a:latin typeface="Montserrat" panose="00000500000000000000" pitchFamily="2" charset="0"/>
                <a:ea typeface="Montserrat" panose="00000500000000000000" pitchFamily="2" charset="0"/>
                <a:cs typeface="Montserrat" panose="00000500000000000000" pitchFamily="2" charset="0"/>
              </a:rPr>
              <a:t> créé Sélectionner une typographie</a:t>
            </a:r>
          </a:p>
          <a:p>
            <a:pPr marL="285750" indent="-285750">
              <a:lnSpc>
                <a:spcPct val="115000"/>
              </a:lnSpc>
              <a:buFont typeface="Arial" panose="020B0604020202020204" pitchFamily="34" charset="0"/>
              <a:buChar char="•"/>
            </a:pPr>
            <a:r>
              <a:rPr lang="fr-FR" sz="1600" i="1" dirty="0">
                <a:effectLst/>
                <a:latin typeface="Montserrat" panose="00000500000000000000" pitchFamily="2" charset="0"/>
                <a:ea typeface="Montserrat" panose="00000500000000000000" pitchFamily="2" charset="0"/>
                <a:cs typeface="Montserrat" panose="00000500000000000000" pitchFamily="2" charset="0"/>
              </a:rPr>
              <a:t> Choisir une couleur de texte</a:t>
            </a:r>
            <a:r>
              <a:rPr lang="fr-FR" sz="1200" i="1" dirty="0">
                <a:effectLst/>
                <a:latin typeface="Montserrat" panose="00000500000000000000" pitchFamily="2" charset="0"/>
                <a:ea typeface="Montserrat" panose="00000500000000000000" pitchFamily="2" charset="0"/>
                <a:cs typeface="Montserrat" panose="00000500000000000000" pitchFamily="2" charset="0"/>
              </a:rPr>
              <a:t>.</a:t>
            </a:r>
            <a:endParaRPr lang="fr-FR" sz="1400" dirty="0">
              <a:effectLst/>
              <a:latin typeface="Arial" panose="020B0604020202020204" pitchFamily="34" charset="0"/>
              <a:ea typeface="Arial" panose="020B0604020202020204" pitchFamily="34" charset="0"/>
            </a:endParaRPr>
          </a:p>
        </p:txBody>
      </p:sp>
      <p:cxnSp>
        <p:nvCxnSpPr>
          <p:cNvPr id="11" name="Connecteur droit avec flèche 10">
            <a:extLst>
              <a:ext uri="{FF2B5EF4-FFF2-40B4-BE49-F238E27FC236}">
                <a16:creationId xmlns:a16="http://schemas.microsoft.com/office/drawing/2014/main" id="{4E2ABFC0-B8D3-B842-9B1C-3A4C3CAA0182}"/>
              </a:ext>
            </a:extLst>
          </p:cNvPr>
          <p:cNvCxnSpPr>
            <a:cxnSpLocks/>
          </p:cNvCxnSpPr>
          <p:nvPr/>
        </p:nvCxnSpPr>
        <p:spPr>
          <a:xfrm>
            <a:off x="2900604" y="3245770"/>
            <a:ext cx="55086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19545894-3950-ED0B-3B8D-B5FD4B2E448B}"/>
              </a:ext>
            </a:extLst>
          </p:cNvPr>
          <p:cNvSpPr txBox="1"/>
          <p:nvPr/>
        </p:nvSpPr>
        <p:spPr>
          <a:xfrm>
            <a:off x="1532374" y="1491637"/>
            <a:ext cx="6099348" cy="369332"/>
          </a:xfrm>
          <a:prstGeom prst="rect">
            <a:avLst/>
          </a:prstGeom>
          <a:noFill/>
        </p:spPr>
        <p:txBody>
          <a:bodyPr wrap="square">
            <a:spAutoFit/>
          </a:bodyPr>
          <a:lstStyle/>
          <a:p>
            <a:pPr algn="ctr"/>
            <a:r>
              <a:rPr lang="fr-FR" b="1" dirty="0">
                <a:solidFill>
                  <a:schemeClr val="tx1"/>
                </a:solidFill>
              </a:rPr>
              <a:t>Contraintes</a:t>
            </a:r>
          </a:p>
        </p:txBody>
      </p:sp>
      <p:cxnSp>
        <p:nvCxnSpPr>
          <p:cNvPr id="16" name="Connecteur droit avec flèche 15">
            <a:extLst>
              <a:ext uri="{FF2B5EF4-FFF2-40B4-BE49-F238E27FC236}">
                <a16:creationId xmlns:a16="http://schemas.microsoft.com/office/drawing/2014/main" id="{26924CBF-56F7-D9FB-48A1-0CCA0CAAFFA1}"/>
              </a:ext>
            </a:extLst>
          </p:cNvPr>
          <p:cNvCxnSpPr/>
          <p:nvPr/>
        </p:nvCxnSpPr>
        <p:spPr>
          <a:xfrm>
            <a:off x="6169688" y="3191187"/>
            <a:ext cx="125604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36923A58-1BA3-80E3-3EED-25A984659737}"/>
              </a:ext>
            </a:extLst>
          </p:cNvPr>
          <p:cNvSpPr/>
          <p:nvPr/>
        </p:nvSpPr>
        <p:spPr>
          <a:xfrm>
            <a:off x="7631722" y="1860968"/>
            <a:ext cx="3803302" cy="328676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15000"/>
              </a:lnSpc>
            </a:pPr>
            <a:endParaRPr lang="fr-FR" sz="1800" dirty="0">
              <a:effectLst/>
              <a:latin typeface="Arial" panose="020B0604020202020204" pitchFamily="34" charset="0"/>
              <a:ea typeface="Arial" panose="020B0604020202020204" pitchFamily="34" charset="0"/>
            </a:endParaRPr>
          </a:p>
        </p:txBody>
      </p:sp>
      <p:sp>
        <p:nvSpPr>
          <p:cNvPr id="20" name="ZoneTexte 19">
            <a:extLst>
              <a:ext uri="{FF2B5EF4-FFF2-40B4-BE49-F238E27FC236}">
                <a16:creationId xmlns:a16="http://schemas.microsoft.com/office/drawing/2014/main" id="{C3BC5F35-5D5A-6877-199C-B7B14C4E965D}"/>
              </a:ext>
            </a:extLst>
          </p:cNvPr>
          <p:cNvSpPr txBox="1"/>
          <p:nvPr/>
        </p:nvSpPr>
        <p:spPr>
          <a:xfrm>
            <a:off x="8710326" y="1429818"/>
            <a:ext cx="6099348"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Solution</a:t>
            </a:r>
            <a:endParaRPr lang="fr-FR" dirty="0"/>
          </a:p>
        </p:txBody>
      </p:sp>
      <p:sp>
        <p:nvSpPr>
          <p:cNvPr id="22" name="ZoneTexte 21">
            <a:extLst>
              <a:ext uri="{FF2B5EF4-FFF2-40B4-BE49-F238E27FC236}">
                <a16:creationId xmlns:a16="http://schemas.microsoft.com/office/drawing/2014/main" id="{F4900705-A46B-66BC-2062-6A3484B23C16}"/>
              </a:ext>
            </a:extLst>
          </p:cNvPr>
          <p:cNvSpPr txBox="1"/>
          <p:nvPr/>
        </p:nvSpPr>
        <p:spPr>
          <a:xfrm>
            <a:off x="857462" y="1512517"/>
            <a:ext cx="7405634"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Besoin</a:t>
            </a:r>
            <a:endParaRPr lang="fr-FR" dirty="0"/>
          </a:p>
        </p:txBody>
      </p:sp>
      <p:pic>
        <p:nvPicPr>
          <p:cNvPr id="13" name="Image 12" descr="Une image contenant texte, Police, document, reçu&#10;&#10;Description générée automatiquement">
            <a:extLst>
              <a:ext uri="{FF2B5EF4-FFF2-40B4-BE49-F238E27FC236}">
                <a16:creationId xmlns:a16="http://schemas.microsoft.com/office/drawing/2014/main" id="{8D9C20F6-7EF0-3881-FC4F-963A61DF7D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62240" y="2282971"/>
            <a:ext cx="1368000" cy="766080"/>
          </a:xfrm>
          <a:prstGeom prst="rect">
            <a:avLst/>
          </a:prstGeom>
        </p:spPr>
      </p:pic>
      <p:sp>
        <p:nvSpPr>
          <p:cNvPr id="23" name="ZoneTexte 22">
            <a:extLst>
              <a:ext uri="{FF2B5EF4-FFF2-40B4-BE49-F238E27FC236}">
                <a16:creationId xmlns:a16="http://schemas.microsoft.com/office/drawing/2014/main" id="{E0B63EF7-0349-FEBC-465E-44027D34857F}"/>
              </a:ext>
            </a:extLst>
          </p:cNvPr>
          <p:cNvSpPr txBox="1"/>
          <p:nvPr/>
        </p:nvSpPr>
        <p:spPr>
          <a:xfrm>
            <a:off x="9130240" y="2007758"/>
            <a:ext cx="2188000" cy="1277273"/>
          </a:xfrm>
          <a:prstGeom prst="rect">
            <a:avLst/>
          </a:prstGeom>
          <a:noFill/>
        </p:spPr>
        <p:txBody>
          <a:bodyPr wrap="square" rtlCol="0">
            <a:spAutoFit/>
          </a:bodyPr>
          <a:lstStyle/>
          <a:p>
            <a:r>
              <a:rPr lang="fr-FR" sz="1100" i="1" dirty="0">
                <a:effectLst/>
                <a:latin typeface="Montserrat" panose="00000500000000000000" pitchFamily="2" charset="0"/>
                <a:ea typeface="Montserrat" panose="00000500000000000000" pitchFamily="2" charset="0"/>
                <a:cs typeface="Montserrat" panose="00000500000000000000" pitchFamily="2" charset="0"/>
              </a:rPr>
              <a:t>l'utilisation de bibliothèques de typographie élargit les options de choix de typographie, permettant au restaurateur de refléter l'identité visuelle de son restaurant.</a:t>
            </a:r>
            <a:endParaRPr lang="fr-FR" sz="1100" dirty="0"/>
          </a:p>
        </p:txBody>
      </p:sp>
      <p:pic>
        <p:nvPicPr>
          <p:cNvPr id="25" name="Image 24" descr="Une image contenant Graphique, cœur&#10;&#10;Description générée automatiquement">
            <a:extLst>
              <a:ext uri="{FF2B5EF4-FFF2-40B4-BE49-F238E27FC236}">
                <a16:creationId xmlns:a16="http://schemas.microsoft.com/office/drawing/2014/main" id="{15A02753-8218-B264-53A4-CF6B2CDE0E0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954000" y="3852116"/>
            <a:ext cx="1008000" cy="627522"/>
          </a:xfrm>
          <a:prstGeom prst="rect">
            <a:avLst/>
          </a:prstGeom>
        </p:spPr>
      </p:pic>
      <p:sp>
        <p:nvSpPr>
          <p:cNvPr id="26" name="ZoneTexte 25">
            <a:extLst>
              <a:ext uri="{FF2B5EF4-FFF2-40B4-BE49-F238E27FC236}">
                <a16:creationId xmlns:a16="http://schemas.microsoft.com/office/drawing/2014/main" id="{673DBB2C-513B-2021-83EB-90CFF7F5EB65}"/>
              </a:ext>
            </a:extLst>
          </p:cNvPr>
          <p:cNvSpPr txBox="1"/>
          <p:nvPr/>
        </p:nvSpPr>
        <p:spPr>
          <a:xfrm>
            <a:off x="7954000" y="9900467"/>
            <a:ext cx="1008000" cy="230832"/>
          </a:xfrm>
          <a:prstGeom prst="rect">
            <a:avLst/>
          </a:prstGeom>
          <a:noFill/>
        </p:spPr>
        <p:txBody>
          <a:bodyPr wrap="square" rtlCol="0">
            <a:spAutoFit/>
          </a:bodyPr>
          <a:lstStyle/>
          <a:p>
            <a:r>
              <a:rPr lang="fr-FR" sz="900">
                <a:hlinkClick r:id="rId6" tooltip="https://algosobreredes.blogspot.com/2012/11/configurar-tipo-de-letra-en-css-en.html"/>
              </a:rPr>
              <a:t>Cette photo</a:t>
            </a:r>
            <a:r>
              <a:rPr lang="fr-FR" sz="900"/>
              <a:t> par Auteur inconnu est soumise à la licence </a:t>
            </a:r>
            <a:r>
              <a:rPr lang="fr-FR" sz="900">
                <a:hlinkClick r:id="rId7" tooltip="https://creativecommons.org/licenses/by-sa/3.0/"/>
              </a:rPr>
              <a:t>CC BY-SA</a:t>
            </a:r>
            <a:endParaRPr lang="fr-FR" sz="900"/>
          </a:p>
        </p:txBody>
      </p:sp>
      <p:sp>
        <p:nvSpPr>
          <p:cNvPr id="27" name="ZoneTexte 26">
            <a:extLst>
              <a:ext uri="{FF2B5EF4-FFF2-40B4-BE49-F238E27FC236}">
                <a16:creationId xmlns:a16="http://schemas.microsoft.com/office/drawing/2014/main" id="{B1C988AD-D91C-3B7F-8D4E-76DD7A66CEC9}"/>
              </a:ext>
            </a:extLst>
          </p:cNvPr>
          <p:cNvSpPr txBox="1"/>
          <p:nvPr/>
        </p:nvSpPr>
        <p:spPr>
          <a:xfrm>
            <a:off x="9130240" y="3852116"/>
            <a:ext cx="2188000" cy="830997"/>
          </a:xfrm>
          <a:prstGeom prst="rect">
            <a:avLst/>
          </a:prstGeom>
          <a:noFill/>
        </p:spPr>
        <p:txBody>
          <a:bodyPr wrap="square" rtlCol="0">
            <a:spAutoFit/>
          </a:bodyPr>
          <a:lstStyle/>
          <a:p>
            <a:r>
              <a:rPr lang="fr-FR" sz="1200" i="1" dirty="0">
                <a:effectLst/>
                <a:latin typeface="Montserrat" panose="00000500000000000000" pitchFamily="2" charset="0"/>
                <a:ea typeface="Montserrat" panose="00000500000000000000" pitchFamily="2" charset="0"/>
                <a:cs typeface="Montserrat" panose="00000500000000000000" pitchFamily="2" charset="0"/>
              </a:rPr>
              <a:t>L'utilisation de CSS personnalisé offre une personnalisation précise de la couleur du texte</a:t>
            </a:r>
            <a:endParaRPr lang="fr-FR" sz="1200" dirty="0"/>
          </a:p>
        </p:txBody>
      </p:sp>
      <p:pic>
        <p:nvPicPr>
          <p:cNvPr id="28" name="Google Shape;56;p13">
            <a:extLst>
              <a:ext uri="{FF2B5EF4-FFF2-40B4-BE49-F238E27FC236}">
                <a16:creationId xmlns:a16="http://schemas.microsoft.com/office/drawing/2014/main" id="{F4750FF7-7964-FAE7-1579-2308FBF655DE}"/>
              </a:ext>
            </a:extLst>
          </p:cNvPr>
          <p:cNvPicPr preferRelativeResize="0"/>
          <p:nvPr/>
        </p:nvPicPr>
        <p:blipFill>
          <a:blip r:embed="rId8">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14388188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947CB-9BB6-987E-95BF-8452323B93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6D59FC4-B180-4681-90B6-C2368CE8A2BC}"/>
              </a:ext>
            </a:extLst>
          </p:cNvPr>
          <p:cNvSpPr>
            <a:spLocks noGrp="1"/>
          </p:cNvSpPr>
          <p:nvPr>
            <p:ph type="title"/>
          </p:nvPr>
        </p:nvSpPr>
        <p:spPr/>
        <p:txBody>
          <a:bodyPr/>
          <a:lstStyle/>
          <a:p>
            <a:r>
              <a:rPr lang="fr-FR" dirty="0"/>
              <a:t>Spécifications techniques</a:t>
            </a:r>
          </a:p>
        </p:txBody>
      </p:sp>
      <p:sp>
        <p:nvSpPr>
          <p:cNvPr id="3" name="Espace réservé du texte 2">
            <a:extLst>
              <a:ext uri="{FF2B5EF4-FFF2-40B4-BE49-F238E27FC236}">
                <a16:creationId xmlns:a16="http://schemas.microsoft.com/office/drawing/2014/main" id="{A0FDFD1C-9CA3-6A6D-40D6-8A24CAE8E567}"/>
              </a:ext>
            </a:extLst>
          </p:cNvPr>
          <p:cNvSpPr>
            <a:spLocks noGrp="1"/>
          </p:cNvSpPr>
          <p:nvPr>
            <p:ph type="body" sz="quarter" idx="32"/>
          </p:nvPr>
        </p:nvSpPr>
        <p:spPr/>
        <p:txBody>
          <a:bodyPr/>
          <a:lstStyle/>
          <a:p>
            <a:r>
              <a:rPr lang="fr-FR" dirty="0"/>
              <a:t>Liste des principales spécifications techniques: </a:t>
            </a:r>
          </a:p>
        </p:txBody>
      </p:sp>
      <p:sp>
        <p:nvSpPr>
          <p:cNvPr id="8" name="Espace réservé du pied de page 7">
            <a:extLst>
              <a:ext uri="{FF2B5EF4-FFF2-40B4-BE49-F238E27FC236}">
                <a16:creationId xmlns:a16="http://schemas.microsoft.com/office/drawing/2014/main" id="{9BF497A6-BDED-A252-D447-1963314EE01F}"/>
              </a:ext>
            </a:extLst>
          </p:cNvPr>
          <p:cNvSpPr>
            <a:spLocks noGrp="1"/>
          </p:cNvSpPr>
          <p:nvPr>
            <p:ph type="ftr" sz="quarter" idx="14"/>
          </p:nvPr>
        </p:nvSpPr>
        <p:spPr/>
        <p:txBody>
          <a:body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D6CAEAAE-583F-A483-83D6-BE8FE4D12585}"/>
              </a:ext>
            </a:extLst>
          </p:cNvPr>
          <p:cNvSpPr>
            <a:spLocks noGrp="1"/>
          </p:cNvSpPr>
          <p:nvPr>
            <p:ph type="sldNum" sz="quarter" idx="33"/>
          </p:nvPr>
        </p:nvSpPr>
        <p:spPr/>
        <p:txBody>
          <a:bodyPr/>
          <a:lstStyle/>
          <a:p>
            <a:pPr rtl="0"/>
            <a:fld id="{19B51A1E-902D-48AF-9020-955120F399B6}" type="slidenum">
              <a:rPr lang="fr-FR" noProof="0" smtClean="0"/>
              <a:pPr rtl="0"/>
              <a:t>14</a:t>
            </a:fld>
            <a:endParaRPr lang="fr-FR" noProof="0"/>
          </a:p>
        </p:txBody>
      </p:sp>
      <p:sp>
        <p:nvSpPr>
          <p:cNvPr id="6" name="Organigramme : Connecteur 5">
            <a:extLst>
              <a:ext uri="{FF2B5EF4-FFF2-40B4-BE49-F238E27FC236}">
                <a16:creationId xmlns:a16="http://schemas.microsoft.com/office/drawing/2014/main" id="{3B170568-7495-BABB-6033-5213293B1B0B}"/>
              </a:ext>
            </a:extLst>
          </p:cNvPr>
          <p:cNvSpPr/>
          <p:nvPr/>
        </p:nvSpPr>
        <p:spPr>
          <a:xfrm>
            <a:off x="431799" y="2216497"/>
            <a:ext cx="2262815" cy="1949380"/>
          </a:xfrm>
          <a:prstGeom prst="flowChartConnector">
            <a:avLst/>
          </a:prstGeom>
          <a:ln/>
        </p:spPr>
        <p:style>
          <a:lnRef idx="2">
            <a:schemeClr val="accent2"/>
          </a:lnRef>
          <a:fillRef idx="1">
            <a:schemeClr val="lt1"/>
          </a:fillRef>
          <a:effectRef idx="0">
            <a:schemeClr val="accent2"/>
          </a:effectRef>
          <a:fontRef idx="minor">
            <a:schemeClr val="dk1"/>
          </a:fontRef>
        </p:style>
        <p:txBody>
          <a:bodyPr rtlCol="0" anchor="ctr"/>
          <a:lstStyle/>
          <a:p>
            <a:pPr marL="171450" indent="-171450">
              <a:lnSpc>
                <a:spcPct val="115000"/>
              </a:lnSpc>
              <a:buFont typeface="Arial" panose="020B0604020202020204" pitchFamily="34" charset="0"/>
              <a:buChar char="•"/>
            </a:pPr>
            <a:r>
              <a:rPr lang="fr-FR" sz="1400" b="1" i="1" dirty="0">
                <a:effectLst/>
                <a:latin typeface="Montserrat" panose="00000500000000000000" pitchFamily="2" charset="0"/>
                <a:ea typeface="Montserrat" panose="00000500000000000000" pitchFamily="2" charset="0"/>
                <a:cs typeface="Montserrat" panose="00000500000000000000" pitchFamily="2" charset="0"/>
              </a:rPr>
              <a:t>Exportation menu PDF restaurateur</a:t>
            </a:r>
            <a:endParaRPr lang="fr-FR" sz="600" dirty="0">
              <a:effectLst/>
              <a:latin typeface="Arial" panose="020B0604020202020204" pitchFamily="34" charset="0"/>
              <a:ea typeface="Arial" panose="020B0604020202020204" pitchFamily="34" charset="0"/>
            </a:endParaRPr>
          </a:p>
        </p:txBody>
      </p:sp>
      <p:sp>
        <p:nvSpPr>
          <p:cNvPr id="7" name="Parchemin : vertical 6">
            <a:extLst>
              <a:ext uri="{FF2B5EF4-FFF2-40B4-BE49-F238E27FC236}">
                <a16:creationId xmlns:a16="http://schemas.microsoft.com/office/drawing/2014/main" id="{55B38436-68A3-210F-8F22-1CB9259EB92E}"/>
              </a:ext>
            </a:extLst>
          </p:cNvPr>
          <p:cNvSpPr/>
          <p:nvPr/>
        </p:nvSpPr>
        <p:spPr>
          <a:xfrm>
            <a:off x="3300552" y="1922062"/>
            <a:ext cx="3125038" cy="2721429"/>
          </a:xfrm>
          <a:prstGeom prst="verticalScroll">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15000"/>
              </a:lnSpc>
            </a:pPr>
            <a:r>
              <a:rPr lang="fr-FR" sz="1600" i="1" dirty="0">
                <a:effectLst/>
                <a:latin typeface="Montserrat" panose="00000500000000000000" pitchFamily="2" charset="0"/>
                <a:ea typeface="Montserrat" panose="00000500000000000000" pitchFamily="2" charset="0"/>
                <a:cs typeface="Montserrat" panose="00000500000000000000" pitchFamily="2" charset="0"/>
              </a:rPr>
              <a:t>Le restaurateur doit pouvoir: En un clic télécharger le fichier PDF correspondant à son menu</a:t>
            </a:r>
            <a:endParaRPr lang="fr-FR" sz="1200" dirty="0">
              <a:effectLst/>
              <a:latin typeface="Arial" panose="020B0604020202020204" pitchFamily="34" charset="0"/>
              <a:ea typeface="Arial" panose="020B0604020202020204" pitchFamily="34" charset="0"/>
            </a:endParaRPr>
          </a:p>
        </p:txBody>
      </p:sp>
      <p:cxnSp>
        <p:nvCxnSpPr>
          <p:cNvPr id="11" name="Connecteur droit avec flèche 10">
            <a:extLst>
              <a:ext uri="{FF2B5EF4-FFF2-40B4-BE49-F238E27FC236}">
                <a16:creationId xmlns:a16="http://schemas.microsoft.com/office/drawing/2014/main" id="{A966C149-0E92-5CB0-A6AA-6EE404639462}"/>
              </a:ext>
            </a:extLst>
          </p:cNvPr>
          <p:cNvCxnSpPr>
            <a:cxnSpLocks/>
          </p:cNvCxnSpPr>
          <p:nvPr/>
        </p:nvCxnSpPr>
        <p:spPr>
          <a:xfrm>
            <a:off x="2900604" y="3245770"/>
            <a:ext cx="55086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ZoneTexte 13">
            <a:extLst>
              <a:ext uri="{FF2B5EF4-FFF2-40B4-BE49-F238E27FC236}">
                <a16:creationId xmlns:a16="http://schemas.microsoft.com/office/drawing/2014/main" id="{45E5DEB3-FF8B-5C6B-32FA-5CA15947726B}"/>
              </a:ext>
            </a:extLst>
          </p:cNvPr>
          <p:cNvSpPr txBox="1"/>
          <p:nvPr/>
        </p:nvSpPr>
        <p:spPr>
          <a:xfrm>
            <a:off x="1532374" y="1491637"/>
            <a:ext cx="6099348" cy="369332"/>
          </a:xfrm>
          <a:prstGeom prst="rect">
            <a:avLst/>
          </a:prstGeom>
          <a:noFill/>
        </p:spPr>
        <p:txBody>
          <a:bodyPr wrap="square">
            <a:spAutoFit/>
          </a:bodyPr>
          <a:lstStyle/>
          <a:p>
            <a:pPr algn="ctr"/>
            <a:r>
              <a:rPr lang="fr-FR" b="1" dirty="0">
                <a:solidFill>
                  <a:schemeClr val="tx1"/>
                </a:solidFill>
              </a:rPr>
              <a:t>Contraintes</a:t>
            </a:r>
          </a:p>
        </p:txBody>
      </p:sp>
      <p:cxnSp>
        <p:nvCxnSpPr>
          <p:cNvPr id="16" name="Connecteur droit avec flèche 15">
            <a:extLst>
              <a:ext uri="{FF2B5EF4-FFF2-40B4-BE49-F238E27FC236}">
                <a16:creationId xmlns:a16="http://schemas.microsoft.com/office/drawing/2014/main" id="{54EB4BB7-C084-0D0D-DE2E-4587FB93E60A}"/>
              </a:ext>
            </a:extLst>
          </p:cNvPr>
          <p:cNvCxnSpPr/>
          <p:nvPr/>
        </p:nvCxnSpPr>
        <p:spPr>
          <a:xfrm>
            <a:off x="6169688" y="3191187"/>
            <a:ext cx="125604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25EC5402-0485-9DC4-3F20-E6C64B16C0EE}"/>
              </a:ext>
            </a:extLst>
          </p:cNvPr>
          <p:cNvSpPr/>
          <p:nvPr/>
        </p:nvSpPr>
        <p:spPr>
          <a:xfrm>
            <a:off x="7631722" y="1860968"/>
            <a:ext cx="3803302" cy="328676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15000"/>
              </a:lnSpc>
            </a:pPr>
            <a:endParaRPr lang="fr-FR" sz="1800" dirty="0">
              <a:effectLst/>
              <a:latin typeface="Arial" panose="020B0604020202020204" pitchFamily="34" charset="0"/>
              <a:ea typeface="Arial" panose="020B0604020202020204" pitchFamily="34" charset="0"/>
            </a:endParaRPr>
          </a:p>
        </p:txBody>
      </p:sp>
      <p:sp>
        <p:nvSpPr>
          <p:cNvPr id="20" name="ZoneTexte 19">
            <a:extLst>
              <a:ext uri="{FF2B5EF4-FFF2-40B4-BE49-F238E27FC236}">
                <a16:creationId xmlns:a16="http://schemas.microsoft.com/office/drawing/2014/main" id="{A7C58783-DC0C-21E7-8B65-3DCB43FA93A0}"/>
              </a:ext>
            </a:extLst>
          </p:cNvPr>
          <p:cNvSpPr txBox="1"/>
          <p:nvPr/>
        </p:nvSpPr>
        <p:spPr>
          <a:xfrm>
            <a:off x="8710326" y="1429818"/>
            <a:ext cx="6099348"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Solution</a:t>
            </a:r>
            <a:endParaRPr lang="fr-FR" dirty="0"/>
          </a:p>
        </p:txBody>
      </p:sp>
      <p:sp>
        <p:nvSpPr>
          <p:cNvPr id="22" name="ZoneTexte 21">
            <a:extLst>
              <a:ext uri="{FF2B5EF4-FFF2-40B4-BE49-F238E27FC236}">
                <a16:creationId xmlns:a16="http://schemas.microsoft.com/office/drawing/2014/main" id="{EA9ACE48-FFAE-7AF5-D3D7-A5508116F461}"/>
              </a:ext>
            </a:extLst>
          </p:cNvPr>
          <p:cNvSpPr txBox="1"/>
          <p:nvPr/>
        </p:nvSpPr>
        <p:spPr>
          <a:xfrm>
            <a:off x="857462" y="1512517"/>
            <a:ext cx="7405634" cy="369332"/>
          </a:xfrm>
          <a:prstGeom prst="rect">
            <a:avLst/>
          </a:prstGeom>
          <a:noFill/>
        </p:spPr>
        <p:txBody>
          <a:bodyPr wrap="square">
            <a:spAutoFit/>
          </a:bodyPr>
          <a:lstStyle/>
          <a:p>
            <a:r>
              <a:rPr lang="fr-FR" sz="1800" b="1" dirty="0">
                <a:effectLst/>
                <a:latin typeface="Montserrat" panose="00000500000000000000" pitchFamily="2" charset="0"/>
                <a:ea typeface="Montserrat" panose="00000500000000000000" pitchFamily="2" charset="0"/>
                <a:cs typeface="Montserrat" panose="00000500000000000000" pitchFamily="2" charset="0"/>
              </a:rPr>
              <a:t>Besoin</a:t>
            </a:r>
            <a:endParaRPr lang="fr-FR" dirty="0"/>
          </a:p>
        </p:txBody>
      </p:sp>
      <p:sp>
        <p:nvSpPr>
          <p:cNvPr id="23" name="ZoneTexte 22">
            <a:extLst>
              <a:ext uri="{FF2B5EF4-FFF2-40B4-BE49-F238E27FC236}">
                <a16:creationId xmlns:a16="http://schemas.microsoft.com/office/drawing/2014/main" id="{4986272F-F90C-C6C9-065A-7A9D42BB099F}"/>
              </a:ext>
            </a:extLst>
          </p:cNvPr>
          <p:cNvSpPr txBox="1"/>
          <p:nvPr/>
        </p:nvSpPr>
        <p:spPr>
          <a:xfrm>
            <a:off x="9200868" y="2488686"/>
            <a:ext cx="2188000" cy="2031325"/>
          </a:xfrm>
          <a:prstGeom prst="rect">
            <a:avLst/>
          </a:prstGeom>
          <a:noFill/>
        </p:spPr>
        <p:txBody>
          <a:bodyPr wrap="square" rtlCol="0">
            <a:spAutoFit/>
          </a:bodyPr>
          <a:lstStyle/>
          <a:p>
            <a:r>
              <a:rPr lang="fr-FR" sz="1400" i="1" dirty="0">
                <a:effectLst/>
                <a:latin typeface="Montserrat" panose="00000500000000000000" pitchFamily="2" charset="0"/>
                <a:ea typeface="Montserrat" panose="00000500000000000000" pitchFamily="2" charset="0"/>
                <a:cs typeface="Montserrat" panose="00000500000000000000" pitchFamily="2" charset="0"/>
              </a:rPr>
              <a:t>L'utilisation de la bibliothèque </a:t>
            </a:r>
            <a:r>
              <a:rPr lang="fr-FR" sz="1400" i="1" dirty="0" err="1">
                <a:effectLst/>
                <a:latin typeface="Montserrat" panose="00000500000000000000" pitchFamily="2" charset="0"/>
                <a:ea typeface="Montserrat" panose="00000500000000000000" pitchFamily="2" charset="0"/>
                <a:cs typeface="Montserrat" panose="00000500000000000000" pitchFamily="2" charset="0"/>
              </a:rPr>
              <a:t>jsPDF</a:t>
            </a:r>
            <a:r>
              <a:rPr lang="fr-FR" sz="1400" i="1" dirty="0">
                <a:effectLst/>
                <a:latin typeface="Montserrat" panose="00000500000000000000" pitchFamily="2" charset="0"/>
                <a:ea typeface="Montserrat" panose="00000500000000000000" pitchFamily="2" charset="0"/>
                <a:cs typeface="Montserrat" panose="00000500000000000000" pitchFamily="2" charset="0"/>
              </a:rPr>
              <a:t> simplifie le processus de génération de PDF, ce qui permet au restaurateur de créer rapidement un fichier PDF de son menu personnalisé.</a:t>
            </a:r>
            <a:endParaRPr lang="fr-FR" sz="1000" dirty="0"/>
          </a:p>
        </p:txBody>
      </p:sp>
      <p:pic>
        <p:nvPicPr>
          <p:cNvPr id="2050" name="Picture 2" descr="jspdf - npm">
            <a:extLst>
              <a:ext uri="{FF2B5EF4-FFF2-40B4-BE49-F238E27FC236}">
                <a16:creationId xmlns:a16="http://schemas.microsoft.com/office/drawing/2014/main" id="{AA49285E-CDB3-6C96-D84F-DD70AC9D8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245" y="3136597"/>
            <a:ext cx="1260000" cy="42107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56;p13">
            <a:extLst>
              <a:ext uri="{FF2B5EF4-FFF2-40B4-BE49-F238E27FC236}">
                <a16:creationId xmlns:a16="http://schemas.microsoft.com/office/drawing/2014/main" id="{15A2270B-E9FA-620D-4B93-E9B980F33CC4}"/>
              </a:ext>
            </a:extLst>
          </p:cNvPr>
          <p:cNvPicPr preferRelativeResize="0"/>
          <p:nvPr/>
        </p:nvPicPr>
        <p:blipFill>
          <a:blip r:embed="rId4">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408782985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C643F921-220F-5F0A-9417-F28166810934}"/>
              </a:ext>
            </a:extLst>
          </p:cNvPr>
          <p:cNvSpPr>
            <a:spLocks noGrp="1"/>
          </p:cNvSpPr>
          <p:nvPr>
            <p:ph type="body" sz="quarter" idx="12"/>
          </p:nvPr>
        </p:nvSpPr>
        <p:spPr>
          <a:xfrm>
            <a:off x="825061" y="1729074"/>
            <a:ext cx="5472113" cy="4170891"/>
          </a:xfrm>
        </p:spPr>
        <p:txBody>
          <a:bodyPr/>
          <a:lstStyle/>
          <a:p>
            <a:r>
              <a:rPr lang="fr-FR" dirty="0"/>
              <a:t>Pour notre projet 'Menu Maker’, j’ai utiliser </a:t>
            </a:r>
            <a:r>
              <a:rPr lang="fr-FR" dirty="0" err="1"/>
              <a:t>Feedly</a:t>
            </a:r>
            <a:r>
              <a:rPr lang="fr-FR" dirty="0"/>
              <a:t> pour suivre les sources pertinentes sur Node.js, </a:t>
            </a:r>
            <a:r>
              <a:rPr lang="fr-FR" dirty="0" err="1"/>
              <a:t>React</a:t>
            </a:r>
            <a:r>
              <a:rPr lang="fr-FR" dirty="0"/>
              <a:t>, et le développement web en général, en plus de créer des alertes Google sur des sujets spécifiques à mon projet (SQL vs NoSQL, création de menus dynamiques, etc.).</a:t>
            </a:r>
          </a:p>
          <a:p>
            <a:pPr marL="0" indent="0">
              <a:buNone/>
            </a:pPr>
            <a:endParaRPr lang="fr-FR" dirty="0"/>
          </a:p>
        </p:txBody>
      </p:sp>
      <p:sp>
        <p:nvSpPr>
          <p:cNvPr id="8" name="Espace réservé du pied de page 7">
            <a:extLst>
              <a:ext uri="{FF2B5EF4-FFF2-40B4-BE49-F238E27FC236}">
                <a16:creationId xmlns:a16="http://schemas.microsoft.com/office/drawing/2014/main" id="{DAF12FB3-19EC-AEB0-F444-8E051C2D280F}"/>
              </a:ext>
            </a:extLst>
          </p:cNvPr>
          <p:cNvSpPr>
            <a:spLocks noGrp="1"/>
          </p:cNvSpPr>
          <p:nvPr>
            <p:ph type="ftr" sz="quarter" idx="14"/>
          </p:nvPr>
        </p:nvSpPr>
        <p:spPr/>
        <p:txBody>
          <a:bodyPr/>
          <a:lstStyle/>
          <a:p>
            <a:pPr rtl="0"/>
            <a:r>
              <a:rPr lang="fr-FR" noProof="0"/>
              <a:t>Ajouter un pied de page</a:t>
            </a:r>
          </a:p>
        </p:txBody>
      </p:sp>
      <p:sp>
        <p:nvSpPr>
          <p:cNvPr id="9" name="Espace réservé du numéro de diapositive 8">
            <a:extLst>
              <a:ext uri="{FF2B5EF4-FFF2-40B4-BE49-F238E27FC236}">
                <a16:creationId xmlns:a16="http://schemas.microsoft.com/office/drawing/2014/main" id="{94214CEA-7372-5C7F-96C4-ED8DA0760DC5}"/>
              </a:ext>
            </a:extLst>
          </p:cNvPr>
          <p:cNvSpPr>
            <a:spLocks noGrp="1"/>
          </p:cNvSpPr>
          <p:nvPr>
            <p:ph type="sldNum" sz="quarter" idx="33"/>
          </p:nvPr>
        </p:nvSpPr>
        <p:spPr/>
        <p:txBody>
          <a:bodyPr/>
          <a:lstStyle/>
          <a:p>
            <a:pPr rtl="0"/>
            <a:fld id="{19B51A1E-902D-48AF-9020-955120F399B6}" type="slidenum">
              <a:rPr lang="fr-FR" noProof="0" smtClean="0"/>
              <a:pPr rtl="0"/>
              <a:t>15</a:t>
            </a:fld>
            <a:endParaRPr lang="fr-FR" noProof="0"/>
          </a:p>
        </p:txBody>
      </p:sp>
      <p:sp>
        <p:nvSpPr>
          <p:cNvPr id="11" name="ZoneTexte 10">
            <a:extLst>
              <a:ext uri="{FF2B5EF4-FFF2-40B4-BE49-F238E27FC236}">
                <a16:creationId xmlns:a16="http://schemas.microsoft.com/office/drawing/2014/main" id="{2FF047BA-C4C2-493D-22B9-E8D8DCD32DCC}"/>
              </a:ext>
            </a:extLst>
          </p:cNvPr>
          <p:cNvSpPr txBox="1"/>
          <p:nvPr/>
        </p:nvSpPr>
        <p:spPr>
          <a:xfrm>
            <a:off x="630820" y="666000"/>
            <a:ext cx="6099858" cy="523220"/>
          </a:xfrm>
          <a:prstGeom prst="rect">
            <a:avLst/>
          </a:prstGeom>
          <a:noFill/>
        </p:spPr>
        <p:txBody>
          <a:bodyPr wrap="square">
            <a:spAutoFit/>
          </a:bodyPr>
          <a:lstStyle/>
          <a:p>
            <a:r>
              <a:rPr lang="fr" sz="2800" b="1" spc="-150" dirty="0">
                <a:solidFill>
                  <a:srgbClr val="41414F"/>
                </a:solidFill>
                <a:latin typeface="Montserrat" panose="00000500000000000000" pitchFamily="2" charset="0"/>
                <a:ea typeface="+mj-ea"/>
                <a:cs typeface="+mj-cs"/>
                <a:sym typeface="Montserrat"/>
              </a:rPr>
              <a:t>Veille Technologique</a:t>
            </a:r>
            <a:endParaRPr lang="fr-FR" sz="2800" b="1" spc="-150" dirty="0">
              <a:solidFill>
                <a:srgbClr val="41414F"/>
              </a:solidFill>
              <a:latin typeface="Montserrat" panose="00000500000000000000" pitchFamily="2" charset="0"/>
              <a:ea typeface="+mj-ea"/>
              <a:cs typeface="+mj-cs"/>
            </a:endParaRPr>
          </a:p>
        </p:txBody>
      </p:sp>
      <p:pic>
        <p:nvPicPr>
          <p:cNvPr id="14" name="Image 13" descr="Une image contenant texte, Police, Graphique, logo&#10;&#10;Description générée automatiquement">
            <a:extLst>
              <a:ext uri="{FF2B5EF4-FFF2-40B4-BE49-F238E27FC236}">
                <a16:creationId xmlns:a16="http://schemas.microsoft.com/office/drawing/2014/main" id="{A7845A72-DB39-6610-FA55-E20FFA6C6B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48000" y="401611"/>
            <a:ext cx="4212000" cy="1967882"/>
          </a:xfrm>
          <a:prstGeom prst="rect">
            <a:avLst/>
          </a:prstGeom>
        </p:spPr>
      </p:pic>
      <p:pic>
        <p:nvPicPr>
          <p:cNvPr id="16" name="Image 15">
            <a:extLst>
              <a:ext uri="{FF2B5EF4-FFF2-40B4-BE49-F238E27FC236}">
                <a16:creationId xmlns:a16="http://schemas.microsoft.com/office/drawing/2014/main" id="{33F8E53E-F5B1-5FDC-F13B-106D8BF6FE8F}"/>
              </a:ext>
            </a:extLst>
          </p:cNvPr>
          <p:cNvPicPr>
            <a:picLocks noChangeAspect="1"/>
          </p:cNvPicPr>
          <p:nvPr/>
        </p:nvPicPr>
        <p:blipFill>
          <a:blip r:embed="rId4"/>
          <a:stretch>
            <a:fillRect/>
          </a:stretch>
        </p:blipFill>
        <p:spPr>
          <a:xfrm>
            <a:off x="7943540" y="2018807"/>
            <a:ext cx="2622407" cy="4352544"/>
          </a:xfrm>
          <a:prstGeom prst="rect">
            <a:avLst/>
          </a:prstGeom>
          <a:noFill/>
        </p:spPr>
      </p:pic>
      <p:sp>
        <p:nvSpPr>
          <p:cNvPr id="18" name="ZoneTexte 17">
            <a:extLst>
              <a:ext uri="{FF2B5EF4-FFF2-40B4-BE49-F238E27FC236}">
                <a16:creationId xmlns:a16="http://schemas.microsoft.com/office/drawing/2014/main" id="{BE30E07C-63C9-17E3-5D4E-A0314AEFE597}"/>
              </a:ext>
            </a:extLst>
          </p:cNvPr>
          <p:cNvSpPr txBox="1"/>
          <p:nvPr/>
        </p:nvSpPr>
        <p:spPr>
          <a:xfrm>
            <a:off x="1020499" y="3814519"/>
            <a:ext cx="6099858" cy="1754326"/>
          </a:xfrm>
          <a:prstGeom prst="rect">
            <a:avLst/>
          </a:prstGeom>
          <a:noFill/>
        </p:spPr>
        <p:txBody>
          <a:bodyPr wrap="square">
            <a:spAutoFit/>
          </a:bodyPr>
          <a:lstStyle/>
          <a:p>
            <a:r>
              <a:rPr lang="fr-FR" sz="1800" b="0" dirty="0" err="1">
                <a:latin typeface="+mn-lt"/>
                <a:ea typeface="+mn-ea"/>
                <a:cs typeface="+mn-cs"/>
              </a:rPr>
              <a:t>Feedly</a:t>
            </a:r>
            <a:r>
              <a:rPr lang="fr-FR" sz="1800" b="0" dirty="0">
                <a:latin typeface="+mn-lt"/>
                <a:ea typeface="+mn-ea"/>
                <a:cs typeface="+mn-cs"/>
              </a:rPr>
              <a:t> offre la possibilité de catégoriser les flux en fonction de tes centres d'intérêt. Dans mon cas, j’ai  séparé les flux en différentes catégories comme "backend", "</a:t>
            </a:r>
            <a:r>
              <a:rPr lang="fr-FR" sz="1800" b="0" dirty="0" err="1">
                <a:latin typeface="+mn-lt"/>
                <a:ea typeface="+mn-ea"/>
                <a:cs typeface="+mn-cs"/>
              </a:rPr>
              <a:t>frameworks</a:t>
            </a:r>
            <a:r>
              <a:rPr lang="fr-FR" sz="1800" b="0" dirty="0">
                <a:latin typeface="+mn-lt"/>
                <a:ea typeface="+mn-ea"/>
                <a:cs typeface="+mn-cs"/>
              </a:rPr>
              <a:t>", ou "bases de données", ce qui me permet de segmenter efficacement ma veille et de trouver plus rapidement les informations spécifiques à mon projet.</a:t>
            </a:r>
            <a:endParaRPr lang="fr-FR" dirty="0"/>
          </a:p>
        </p:txBody>
      </p:sp>
      <p:pic>
        <p:nvPicPr>
          <p:cNvPr id="19" name="Google Shape;56;p13">
            <a:extLst>
              <a:ext uri="{FF2B5EF4-FFF2-40B4-BE49-F238E27FC236}">
                <a16:creationId xmlns:a16="http://schemas.microsoft.com/office/drawing/2014/main" id="{56843C26-4F83-D064-0F98-2A7E21E05EB5}"/>
              </a:ext>
            </a:extLst>
          </p:cNvPr>
          <p:cNvPicPr preferRelativeResize="0"/>
          <p:nvPr/>
        </p:nvPicPr>
        <p:blipFill>
          <a:blip r:embed="rId5">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2710406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25756F4-C54D-5C0C-B794-A831B1D36C5D}"/>
              </a:ext>
            </a:extLst>
          </p:cNvPr>
          <p:cNvPicPr>
            <a:picLocks noGrp="1" noChangeAspect="1"/>
          </p:cNvPicPr>
          <p:nvPr>
            <p:ph sz="half" idx="1"/>
          </p:nvPr>
        </p:nvPicPr>
        <p:blipFill>
          <a:blip r:embed="rId3"/>
          <a:stretch>
            <a:fillRect/>
          </a:stretch>
        </p:blipFill>
        <p:spPr>
          <a:xfrm>
            <a:off x="528000" y="782045"/>
            <a:ext cx="5472000" cy="3378959"/>
          </a:xfrm>
          <a:prstGeom prst="rect">
            <a:avLst/>
          </a:prstGeom>
          <a:noFill/>
          <a:ln>
            <a:noFill/>
          </a:ln>
          <a:effectLst>
            <a:softEdge rad="112500"/>
          </a:effectLst>
        </p:spPr>
      </p:pic>
      <p:sp>
        <p:nvSpPr>
          <p:cNvPr id="7" name="ZoneTexte 6">
            <a:extLst>
              <a:ext uri="{FF2B5EF4-FFF2-40B4-BE49-F238E27FC236}">
                <a16:creationId xmlns:a16="http://schemas.microsoft.com/office/drawing/2014/main" id="{180C698F-5179-695A-6335-96542FFB0275}"/>
              </a:ext>
            </a:extLst>
          </p:cNvPr>
          <p:cNvSpPr txBox="1"/>
          <p:nvPr/>
        </p:nvSpPr>
        <p:spPr>
          <a:xfrm>
            <a:off x="6287887" y="782045"/>
            <a:ext cx="5472113" cy="4680000"/>
          </a:xfrm>
          <a:prstGeom prst="rect">
            <a:avLst/>
          </a:prstGeom>
        </p:spPr>
        <p:txBody>
          <a:bodyPr vert="horz" lIns="0" tIns="0" rIns="0" bIns="0" rtlCol="0">
            <a:normAutofit/>
          </a:bodyPr>
          <a:lstStyle/>
          <a:p>
            <a:pPr marL="266700" indent="-266700">
              <a:lnSpc>
                <a:spcPct val="90000"/>
              </a:lnSpc>
              <a:spcBef>
                <a:spcPts val="1000"/>
              </a:spcBef>
              <a:buFont typeface="Arial" panose="020B0604020202020204" pitchFamily="34" charset="0"/>
              <a:buChar char="•"/>
            </a:pPr>
            <a:r>
              <a:rPr lang="fr-FR" b="1" dirty="0">
                <a:solidFill>
                  <a:schemeClr val="tx1">
                    <a:lumMod val="75000"/>
                    <a:lumOff val="25000"/>
                  </a:schemeClr>
                </a:solidFill>
              </a:rPr>
              <a:t>Backend</a:t>
            </a:r>
            <a:r>
              <a:rPr lang="fr-FR" dirty="0">
                <a:solidFill>
                  <a:schemeClr val="tx1">
                    <a:lumMod val="75000"/>
                    <a:lumOff val="25000"/>
                  </a:schemeClr>
                </a:solidFill>
              </a:rPr>
              <a:t> : Les sources comme </a:t>
            </a:r>
            <a:r>
              <a:rPr lang="fr-FR" b="1" dirty="0">
                <a:solidFill>
                  <a:schemeClr val="tx1">
                    <a:lumMod val="75000"/>
                    <a:lumOff val="25000"/>
                  </a:schemeClr>
                </a:solidFill>
              </a:rPr>
              <a:t>Net Ninja</a:t>
            </a:r>
            <a:r>
              <a:rPr lang="fr-FR" dirty="0">
                <a:solidFill>
                  <a:schemeClr val="tx1">
                    <a:lumMod val="75000"/>
                    <a:lumOff val="25000"/>
                  </a:schemeClr>
                </a:solidFill>
              </a:rPr>
              <a:t> et le </a:t>
            </a:r>
            <a:r>
              <a:rPr lang="fr-FR" b="1" dirty="0">
                <a:solidFill>
                  <a:schemeClr val="tx1">
                    <a:lumMod val="75000"/>
                    <a:lumOff val="25000"/>
                  </a:schemeClr>
                </a:solidFill>
              </a:rPr>
              <a:t>Node.js Blog</a:t>
            </a:r>
            <a:r>
              <a:rPr lang="fr-FR" dirty="0">
                <a:solidFill>
                  <a:schemeClr val="tx1">
                    <a:lumMod val="75000"/>
                    <a:lumOff val="25000"/>
                  </a:schemeClr>
                </a:solidFill>
              </a:rPr>
              <a:t> sont essentielles pour rester à jour sur les pratiques de développement backend, </a:t>
            </a:r>
          </a:p>
        </p:txBody>
      </p:sp>
      <p:sp>
        <p:nvSpPr>
          <p:cNvPr id="16" name="Footer Placeholder 5">
            <a:extLst>
              <a:ext uri="{FF2B5EF4-FFF2-40B4-BE49-F238E27FC236}">
                <a16:creationId xmlns:a16="http://schemas.microsoft.com/office/drawing/2014/main" id="{AF761F0A-F274-A551-8A03-EDD50D23952F}"/>
              </a:ext>
            </a:extLst>
          </p:cNvPr>
          <p:cNvSpPr>
            <a:spLocks noGrp="1"/>
          </p:cNvSpPr>
          <p:nvPr>
            <p:ph type="ftr" sz="quarter" idx="13"/>
          </p:nvPr>
        </p:nvSpPr>
        <p:spPr>
          <a:xfrm>
            <a:off x="432000" y="6439820"/>
            <a:ext cx="5664000" cy="295062"/>
          </a:xfrm>
        </p:spPr>
        <p:txBody>
          <a:bodyPr/>
          <a:lstStyle/>
          <a:p>
            <a:pPr rtl="0">
              <a:spcAft>
                <a:spcPts val="600"/>
              </a:spcAft>
            </a:pPr>
            <a:r>
              <a:rPr lang="fr-FR" noProof="0"/>
              <a:t>Ajouter un pied de page</a:t>
            </a:r>
          </a:p>
        </p:txBody>
      </p:sp>
      <p:sp>
        <p:nvSpPr>
          <p:cNvPr id="18" name="Slide Number Placeholder 6">
            <a:extLst>
              <a:ext uri="{FF2B5EF4-FFF2-40B4-BE49-F238E27FC236}">
                <a16:creationId xmlns:a16="http://schemas.microsoft.com/office/drawing/2014/main" id="{7438A60B-3924-FB33-4FC4-F191C1A52089}"/>
              </a:ext>
            </a:extLst>
          </p:cNvPr>
          <p:cNvSpPr>
            <a:spLocks noGrp="1"/>
          </p:cNvSpPr>
          <p:nvPr>
            <p:ph type="sldNum" sz="quarter" idx="33"/>
          </p:nvPr>
        </p:nvSpPr>
        <p:spPr>
          <a:xfrm>
            <a:off x="11760000" y="6371351"/>
            <a:ext cx="432000" cy="432000"/>
          </a:xfrm>
        </p:spPr>
        <p:txBody>
          <a:bodyPr/>
          <a:lstStyle/>
          <a:p>
            <a:pPr rtl="0">
              <a:spcAft>
                <a:spcPts val="600"/>
              </a:spcAft>
            </a:pPr>
            <a:fld id="{19B51A1E-902D-48AF-9020-955120F399B6}" type="slidenum">
              <a:rPr lang="fr-FR" noProof="0" smtClean="0"/>
              <a:pPr rtl="0">
                <a:spcAft>
                  <a:spcPts val="600"/>
                </a:spcAft>
              </a:pPr>
              <a:t>16</a:t>
            </a:fld>
            <a:endParaRPr lang="fr-FR" noProof="0"/>
          </a:p>
        </p:txBody>
      </p:sp>
      <p:sp>
        <p:nvSpPr>
          <p:cNvPr id="2" name="ZoneTexte 1">
            <a:extLst>
              <a:ext uri="{FF2B5EF4-FFF2-40B4-BE49-F238E27FC236}">
                <a16:creationId xmlns:a16="http://schemas.microsoft.com/office/drawing/2014/main" id="{82086807-1DC7-EF7E-4317-7C053653AE92}"/>
              </a:ext>
            </a:extLst>
          </p:cNvPr>
          <p:cNvSpPr txBox="1"/>
          <p:nvPr/>
        </p:nvSpPr>
        <p:spPr>
          <a:xfrm>
            <a:off x="6239829" y="1701057"/>
            <a:ext cx="5472113" cy="2150181"/>
          </a:xfrm>
          <a:prstGeom prst="rect">
            <a:avLst/>
          </a:prstGeom>
        </p:spPr>
        <p:txBody>
          <a:bodyPr vert="horz" lIns="0" tIns="0" rIns="0" bIns="0" rtlCol="0">
            <a:normAutofit/>
          </a:bodyPr>
          <a:lstStyle/>
          <a:p>
            <a:pPr marL="266700" indent="-266700">
              <a:lnSpc>
                <a:spcPct val="90000"/>
              </a:lnSpc>
              <a:spcBef>
                <a:spcPts val="1000"/>
              </a:spcBef>
              <a:buFont typeface="Arial" panose="020B0604020202020204" pitchFamily="34" charset="0"/>
              <a:buChar char="•"/>
            </a:pPr>
            <a:r>
              <a:rPr lang="fr-FR" b="1" dirty="0">
                <a:solidFill>
                  <a:schemeClr val="tx1">
                    <a:lumMod val="75000"/>
                    <a:lumOff val="25000"/>
                  </a:schemeClr>
                </a:solidFill>
              </a:rPr>
              <a:t>Développement web : </a:t>
            </a:r>
            <a:r>
              <a:rPr lang="fr-FR" b="1" dirty="0" err="1">
                <a:solidFill>
                  <a:schemeClr val="tx1">
                    <a:lumMod val="75000"/>
                    <a:lumOff val="25000"/>
                  </a:schemeClr>
                </a:solidFill>
              </a:rPr>
              <a:t>Frameworks</a:t>
            </a:r>
            <a:r>
              <a:rPr lang="fr-FR" b="1" dirty="0">
                <a:solidFill>
                  <a:schemeClr val="tx1">
                    <a:lumMod val="75000"/>
                    <a:lumOff val="25000"/>
                  </a:schemeClr>
                </a:solidFill>
              </a:rPr>
              <a:t>, accessibilité web, sécurité</a:t>
            </a:r>
            <a:r>
              <a:rPr lang="fr-FR" dirty="0">
                <a:solidFill>
                  <a:schemeClr val="tx1">
                    <a:lumMod val="75000"/>
                    <a:lumOff val="25000"/>
                  </a:schemeClr>
                </a:solidFill>
              </a:rPr>
              <a:t> : Les sources telles que </a:t>
            </a:r>
            <a:r>
              <a:rPr lang="fr-FR" b="1" dirty="0" err="1">
                <a:solidFill>
                  <a:schemeClr val="tx1">
                    <a:lumMod val="75000"/>
                    <a:lumOff val="25000"/>
                  </a:schemeClr>
                </a:solidFill>
              </a:rPr>
              <a:t>Alsacréations</a:t>
            </a:r>
            <a:r>
              <a:rPr lang="fr-FR" dirty="0">
                <a:solidFill>
                  <a:schemeClr val="tx1">
                    <a:lumMod val="75000"/>
                    <a:lumOff val="25000"/>
                  </a:schemeClr>
                </a:solidFill>
              </a:rPr>
              <a:t> et </a:t>
            </a:r>
            <a:r>
              <a:rPr lang="fr-FR" b="1" dirty="0" err="1">
                <a:solidFill>
                  <a:schemeClr val="tx1">
                    <a:lumMod val="75000"/>
                    <a:lumOff val="25000"/>
                  </a:schemeClr>
                </a:solidFill>
              </a:rPr>
              <a:t>Codevolution</a:t>
            </a:r>
            <a:r>
              <a:rPr lang="fr-FR" dirty="0">
                <a:solidFill>
                  <a:schemeClr val="tx1">
                    <a:lumMod val="75000"/>
                    <a:lumOff val="25000"/>
                  </a:schemeClr>
                </a:solidFill>
              </a:rPr>
              <a:t> couvrent des aspects fondamentaux du </a:t>
            </a:r>
            <a:r>
              <a:rPr lang="fr-FR" dirty="0" err="1">
                <a:solidFill>
                  <a:schemeClr val="tx1">
                    <a:lumMod val="75000"/>
                    <a:lumOff val="25000"/>
                  </a:schemeClr>
                </a:solidFill>
              </a:rPr>
              <a:t>front-end</a:t>
            </a:r>
            <a:r>
              <a:rPr lang="fr-FR" dirty="0">
                <a:solidFill>
                  <a:schemeClr val="tx1">
                    <a:lumMod val="75000"/>
                    <a:lumOff val="25000"/>
                  </a:schemeClr>
                </a:solidFill>
              </a:rPr>
              <a:t>, des </a:t>
            </a:r>
            <a:r>
              <a:rPr lang="fr-FR" dirty="0" err="1">
                <a:solidFill>
                  <a:schemeClr val="tx1">
                    <a:lumMod val="75000"/>
                    <a:lumOff val="25000"/>
                  </a:schemeClr>
                </a:solidFill>
              </a:rPr>
              <a:t>frameworks</a:t>
            </a:r>
            <a:r>
              <a:rPr lang="fr-FR" dirty="0">
                <a:solidFill>
                  <a:schemeClr val="tx1">
                    <a:lumMod val="75000"/>
                    <a:lumOff val="25000"/>
                  </a:schemeClr>
                </a:solidFill>
              </a:rPr>
              <a:t> modernes (comme </a:t>
            </a:r>
            <a:r>
              <a:rPr lang="fr-FR" dirty="0" err="1">
                <a:solidFill>
                  <a:schemeClr val="tx1">
                    <a:lumMod val="75000"/>
                    <a:lumOff val="25000"/>
                  </a:schemeClr>
                </a:solidFill>
              </a:rPr>
              <a:t>React</a:t>
            </a:r>
            <a:r>
              <a:rPr lang="fr-FR" dirty="0">
                <a:solidFill>
                  <a:schemeClr val="tx1">
                    <a:lumMod val="75000"/>
                    <a:lumOff val="25000"/>
                  </a:schemeClr>
                </a:solidFill>
              </a:rPr>
              <a:t>), </a:t>
            </a:r>
            <a:r>
              <a:rPr lang="fr-FR" b="1" dirty="0">
                <a:solidFill>
                  <a:schemeClr val="tx1">
                    <a:lumMod val="75000"/>
                    <a:lumOff val="25000"/>
                  </a:schemeClr>
                </a:solidFill>
              </a:rPr>
              <a:t>Dev.to </a:t>
            </a:r>
            <a:r>
              <a:rPr lang="fr-FR" dirty="0">
                <a:solidFill>
                  <a:schemeClr val="tx1">
                    <a:lumMod val="75000"/>
                    <a:lumOff val="25000"/>
                  </a:schemeClr>
                </a:solidFill>
              </a:rPr>
              <a:t>est connu pour ses articles pratiques qui expliquent étape par étape l’utilisation des technologies</a:t>
            </a:r>
          </a:p>
        </p:txBody>
      </p:sp>
      <p:pic>
        <p:nvPicPr>
          <p:cNvPr id="3" name="Image 2">
            <a:extLst>
              <a:ext uri="{FF2B5EF4-FFF2-40B4-BE49-F238E27FC236}">
                <a16:creationId xmlns:a16="http://schemas.microsoft.com/office/drawing/2014/main" id="{3EF11385-6099-CCCF-B5FF-389B95F61EF2}"/>
              </a:ext>
            </a:extLst>
          </p:cNvPr>
          <p:cNvPicPr>
            <a:picLocks noChangeAspect="1"/>
          </p:cNvPicPr>
          <p:nvPr/>
        </p:nvPicPr>
        <p:blipFill>
          <a:blip r:embed="rId4"/>
          <a:stretch>
            <a:fillRect/>
          </a:stretch>
        </p:blipFill>
        <p:spPr>
          <a:xfrm>
            <a:off x="719886" y="1223004"/>
            <a:ext cx="5472000" cy="2913839"/>
          </a:xfrm>
          <a:prstGeom prst="rect">
            <a:avLst/>
          </a:prstGeom>
          <a:noFill/>
          <a:ln>
            <a:noFill/>
          </a:ln>
          <a:effectLst>
            <a:softEdge rad="112500"/>
          </a:effectLst>
        </p:spPr>
      </p:pic>
      <p:sp>
        <p:nvSpPr>
          <p:cNvPr id="6" name="ZoneTexte 5">
            <a:extLst>
              <a:ext uri="{FF2B5EF4-FFF2-40B4-BE49-F238E27FC236}">
                <a16:creationId xmlns:a16="http://schemas.microsoft.com/office/drawing/2014/main" id="{2769622B-F013-5079-5CFE-90FE82822BB2}"/>
              </a:ext>
            </a:extLst>
          </p:cNvPr>
          <p:cNvSpPr txBox="1"/>
          <p:nvPr/>
        </p:nvSpPr>
        <p:spPr>
          <a:xfrm>
            <a:off x="6191886" y="3898086"/>
            <a:ext cx="5774336" cy="2308324"/>
          </a:xfrm>
          <a:prstGeom prst="rect">
            <a:avLst/>
          </a:prstGeom>
          <a:noFill/>
        </p:spPr>
        <p:txBody>
          <a:bodyPr wrap="square">
            <a:spAutoFit/>
          </a:bodyPr>
          <a:lstStyle/>
          <a:p>
            <a:pPr marL="285750" indent="-285750">
              <a:buFont typeface="Arial" panose="020B0604020202020204" pitchFamily="34" charset="0"/>
              <a:buChar char="•"/>
            </a:pPr>
            <a:r>
              <a:rPr lang="fr-FR" altLang="fr-FR" sz="1600" b="1" dirty="0"/>
              <a:t>MongoDB | Blog : </a:t>
            </a:r>
            <a:r>
              <a:rPr lang="fr-FR" altLang="fr-FR" sz="1600" dirty="0"/>
              <a:t>Suivre les actualités de MongoDB m’aide à me tenir au courant des nouvelles fonctionnalités (par exemple, MongoDB 8.0), des optimisations de performances, et des meilleures pratiques, ce qui est essentiel pour la performance et la scalabilité de mon  projet.</a:t>
            </a:r>
          </a:p>
          <a:p>
            <a:pPr marL="285750" indent="-285750">
              <a:buFont typeface="Arial" panose="020B0604020202020204" pitchFamily="34" charset="0"/>
              <a:buChar char="•"/>
            </a:pPr>
            <a:r>
              <a:rPr lang="fr-FR" altLang="fr-FR" sz="1600" b="1" dirty="0"/>
              <a:t>Grafikart.fr : </a:t>
            </a:r>
            <a:r>
              <a:rPr lang="fr-FR" altLang="fr-FR" sz="1600" dirty="0"/>
              <a:t>Ce site propose du contenu pédagogique et des tutoriels sur diverses technologies web, y compris les bases de données comme MongoDB et d’autres outils de développement. </a:t>
            </a:r>
          </a:p>
        </p:txBody>
      </p:sp>
      <p:pic>
        <p:nvPicPr>
          <p:cNvPr id="8" name="Image 7">
            <a:extLst>
              <a:ext uri="{FF2B5EF4-FFF2-40B4-BE49-F238E27FC236}">
                <a16:creationId xmlns:a16="http://schemas.microsoft.com/office/drawing/2014/main" id="{6E982161-9476-4422-A7D5-3E88066E7181}"/>
              </a:ext>
            </a:extLst>
          </p:cNvPr>
          <p:cNvPicPr>
            <a:picLocks noChangeAspect="1"/>
          </p:cNvPicPr>
          <p:nvPr/>
        </p:nvPicPr>
        <p:blipFill>
          <a:blip r:embed="rId5"/>
          <a:srcRect l="26088"/>
          <a:stretch/>
        </p:blipFill>
        <p:spPr>
          <a:xfrm>
            <a:off x="671943" y="583214"/>
            <a:ext cx="5472000" cy="3553629"/>
          </a:xfrm>
          <a:prstGeom prst="rect">
            <a:avLst/>
          </a:prstGeom>
          <a:noFill/>
        </p:spPr>
      </p:pic>
      <p:pic>
        <p:nvPicPr>
          <p:cNvPr id="9" name="Google Shape;56;p13">
            <a:extLst>
              <a:ext uri="{FF2B5EF4-FFF2-40B4-BE49-F238E27FC236}">
                <a16:creationId xmlns:a16="http://schemas.microsoft.com/office/drawing/2014/main" id="{9468B3BF-B175-0C22-A456-6E10EDB27542}"/>
              </a:ext>
            </a:extLst>
          </p:cNvPr>
          <p:cNvPicPr preferRelativeResize="0"/>
          <p:nvPr/>
        </p:nvPicPr>
        <p:blipFill>
          <a:blip r:embed="rId6">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1988700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917FB-39D4-3EDD-AFD8-29B1B5EF6ACD}"/>
              </a:ext>
            </a:extLst>
          </p:cNvPr>
          <p:cNvSpPr>
            <a:spLocks noGrp="1"/>
          </p:cNvSpPr>
          <p:nvPr>
            <p:ph type="title"/>
          </p:nvPr>
        </p:nvSpPr>
        <p:spPr/>
        <p:txBody>
          <a:bodyPr/>
          <a:lstStyle/>
          <a:p>
            <a:r>
              <a:rPr lang="fr-FR" dirty="0"/>
              <a:t>CONCLUSION </a:t>
            </a:r>
          </a:p>
        </p:txBody>
      </p:sp>
      <p:sp>
        <p:nvSpPr>
          <p:cNvPr id="4" name="Espace réservé du contenu 3">
            <a:extLst>
              <a:ext uri="{FF2B5EF4-FFF2-40B4-BE49-F238E27FC236}">
                <a16:creationId xmlns:a16="http://schemas.microsoft.com/office/drawing/2014/main" id="{F3DB5A0B-4787-0C15-C429-94FB9988B3F5}"/>
              </a:ext>
            </a:extLst>
          </p:cNvPr>
          <p:cNvSpPr>
            <a:spLocks noGrp="1"/>
          </p:cNvSpPr>
          <p:nvPr>
            <p:ph sz="half" idx="1"/>
          </p:nvPr>
        </p:nvSpPr>
        <p:spPr/>
        <p:txBody>
          <a:bodyPr/>
          <a:lstStyle/>
          <a:p>
            <a:r>
              <a:rPr lang="fr-FR" sz="2400" dirty="0"/>
              <a:t>En résumé, la planification et la gestion de projets sont des compétences essentielles dans le domaine du développement web. Au cours de ce projet "Menu Maker", j'ai pu démontrer l'importance de traduire les besoins fonctionnels du client en spécifications techniques claires et précises. L'organisation du travail via des outils de gestion de projet comme Notion et l'utilisation d'une veille technologique structurée ont été des éléments clés pour garantir la réussite du projet.</a:t>
            </a:r>
          </a:p>
        </p:txBody>
      </p:sp>
      <p:sp>
        <p:nvSpPr>
          <p:cNvPr id="6" name="Espace réservé du pied de page 5">
            <a:extLst>
              <a:ext uri="{FF2B5EF4-FFF2-40B4-BE49-F238E27FC236}">
                <a16:creationId xmlns:a16="http://schemas.microsoft.com/office/drawing/2014/main" id="{BB24EC87-E2B2-4F61-9100-BFD4D5E2FFA4}"/>
              </a:ext>
            </a:extLst>
          </p:cNvPr>
          <p:cNvSpPr>
            <a:spLocks noGrp="1"/>
          </p:cNvSpPr>
          <p:nvPr>
            <p:ph type="ftr" sz="quarter" idx="13"/>
          </p:nvPr>
        </p:nvSpPr>
        <p:spPr/>
        <p:txBody>
          <a:body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82F7D1AC-32BE-3FFB-92A6-7600D835CE5A}"/>
              </a:ext>
            </a:extLst>
          </p:cNvPr>
          <p:cNvSpPr>
            <a:spLocks noGrp="1"/>
          </p:cNvSpPr>
          <p:nvPr>
            <p:ph type="sldNum" sz="quarter" idx="33"/>
          </p:nvPr>
        </p:nvSpPr>
        <p:spPr/>
        <p:txBody>
          <a:bodyPr/>
          <a:lstStyle/>
          <a:p>
            <a:pPr rtl="0"/>
            <a:fld id="{19B51A1E-902D-48AF-9020-955120F399B6}" type="slidenum">
              <a:rPr lang="fr-FR" noProof="0" smtClean="0"/>
              <a:pPr rtl="0"/>
              <a:t>17</a:t>
            </a:fld>
            <a:endParaRPr lang="fr-FR" noProof="0"/>
          </a:p>
        </p:txBody>
      </p:sp>
      <p:pic>
        <p:nvPicPr>
          <p:cNvPr id="8" name="Google Shape;56;p13">
            <a:extLst>
              <a:ext uri="{FF2B5EF4-FFF2-40B4-BE49-F238E27FC236}">
                <a16:creationId xmlns:a16="http://schemas.microsoft.com/office/drawing/2014/main" id="{833FF405-78B5-F300-5DFF-D60873E8C03B}"/>
              </a:ext>
            </a:extLst>
          </p:cNvPr>
          <p:cNvPicPr preferRelativeResize="0"/>
          <p:nvPr/>
        </p:nvPicPr>
        <p:blipFill>
          <a:blip r:embed="rId2">
            <a:alphaModFix/>
          </a:blip>
          <a:stretch>
            <a:fillRect/>
          </a:stretch>
        </p:blipFill>
        <p:spPr>
          <a:xfrm>
            <a:off x="10394066" y="6381057"/>
            <a:ext cx="960699" cy="422294"/>
          </a:xfrm>
          <a:prstGeom prst="rect">
            <a:avLst/>
          </a:prstGeom>
          <a:noFill/>
          <a:ln>
            <a:noFill/>
          </a:ln>
        </p:spPr>
      </p:pic>
      <p:pic>
        <p:nvPicPr>
          <p:cNvPr id="1026" name="Picture 2">
            <a:extLst>
              <a:ext uri="{FF2B5EF4-FFF2-40B4-BE49-F238E27FC236}">
                <a16:creationId xmlns:a16="http://schemas.microsoft.com/office/drawing/2014/main" id="{51EDA57C-C397-4EA9-211A-B36101173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02" y="1277675"/>
            <a:ext cx="5339449"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0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A6365-C703-3314-6772-434A6372A904}"/>
              </a:ext>
            </a:extLst>
          </p:cNvPr>
          <p:cNvSpPr>
            <a:spLocks noGrp="1"/>
          </p:cNvSpPr>
          <p:nvPr>
            <p:ph type="title"/>
          </p:nvPr>
        </p:nvSpPr>
        <p:spPr>
          <a:xfrm>
            <a:off x="432000" y="432000"/>
            <a:ext cx="11328000" cy="432000"/>
          </a:xfrm>
        </p:spPr>
        <p:txBody>
          <a:bodyPr anchor="ctr">
            <a:normAutofit/>
          </a:bodyPr>
          <a:lstStyle/>
          <a:p>
            <a:r>
              <a:rPr lang="fr-FR" sz="3000"/>
              <a:t>Merci pour votre attention </a:t>
            </a:r>
          </a:p>
        </p:txBody>
      </p:sp>
      <p:sp>
        <p:nvSpPr>
          <p:cNvPr id="15" name="Text Placeholder 3">
            <a:extLst>
              <a:ext uri="{FF2B5EF4-FFF2-40B4-BE49-F238E27FC236}">
                <a16:creationId xmlns:a16="http://schemas.microsoft.com/office/drawing/2014/main" id="{FBEE5127-32EE-CD13-A4AD-D0734F82EE62}"/>
              </a:ext>
            </a:extLst>
          </p:cNvPr>
          <p:cNvSpPr>
            <a:spLocks noGrp="1"/>
          </p:cNvSpPr>
          <p:nvPr>
            <p:ph type="body" sz="quarter" idx="32"/>
          </p:nvPr>
        </p:nvSpPr>
        <p:spPr>
          <a:xfrm>
            <a:off x="431800" y="1008000"/>
            <a:ext cx="11339513" cy="360000"/>
          </a:xfrm>
        </p:spPr>
        <p:txBody>
          <a:bodyPr>
            <a:normAutofit/>
          </a:bodyPr>
          <a:lstStyle/>
          <a:p>
            <a:r>
              <a:rPr lang="en-US" dirty="0"/>
              <a:t>Questions </a:t>
            </a:r>
          </a:p>
        </p:txBody>
      </p:sp>
      <p:pic>
        <p:nvPicPr>
          <p:cNvPr id="12" name="Image 11" descr="Une image contenant texte, menu, nourriture&#10;&#10;Description générée automatiquement">
            <a:extLst>
              <a:ext uri="{FF2B5EF4-FFF2-40B4-BE49-F238E27FC236}">
                <a16:creationId xmlns:a16="http://schemas.microsoft.com/office/drawing/2014/main" id="{325DF531-DA60-F5D6-57D2-BE8799002F67}"/>
              </a:ext>
            </a:extLst>
          </p:cNvPr>
          <p:cNvPicPr>
            <a:picLocks noChangeAspect="1"/>
          </p:cNvPicPr>
          <p:nvPr/>
        </p:nvPicPr>
        <p:blipFill>
          <a:blip r:embed="rId2"/>
          <a:stretch>
            <a:fillRect/>
          </a:stretch>
        </p:blipFill>
        <p:spPr>
          <a:xfrm>
            <a:off x="432000" y="1614345"/>
            <a:ext cx="11328000" cy="4474559"/>
          </a:xfrm>
          <a:prstGeom prst="rect">
            <a:avLst/>
          </a:prstGeom>
          <a:noFill/>
        </p:spPr>
      </p:pic>
      <p:sp>
        <p:nvSpPr>
          <p:cNvPr id="8" name="Espace réservé du pied de page 7">
            <a:extLst>
              <a:ext uri="{FF2B5EF4-FFF2-40B4-BE49-F238E27FC236}">
                <a16:creationId xmlns:a16="http://schemas.microsoft.com/office/drawing/2014/main" id="{EFFAE451-F5FE-10BD-D5F3-3314A519EC1D}"/>
              </a:ext>
            </a:extLst>
          </p:cNvPr>
          <p:cNvSpPr>
            <a:spLocks noGrp="1"/>
          </p:cNvSpPr>
          <p:nvPr>
            <p:ph type="ftr" sz="quarter" idx="12"/>
          </p:nvPr>
        </p:nvSpPr>
        <p:spPr>
          <a:xfrm>
            <a:off x="432000" y="6439820"/>
            <a:ext cx="5664000" cy="295062"/>
          </a:xfrm>
        </p:spPr>
        <p:txBody>
          <a:bodyPr anchor="ctr">
            <a:normAutofit/>
          </a:bodyPr>
          <a:lstStyle/>
          <a:p>
            <a:pPr rtl="0">
              <a:spcAft>
                <a:spcPts val="600"/>
              </a:spcAft>
            </a:pPr>
            <a:r>
              <a:rPr lang="fr-FR" noProof="0" dirty="0"/>
              <a:t>Réaliser par : SALHI Hanane</a:t>
            </a:r>
          </a:p>
        </p:txBody>
      </p:sp>
      <p:sp>
        <p:nvSpPr>
          <p:cNvPr id="9" name="Espace réservé du numéro de diapositive 8">
            <a:extLst>
              <a:ext uri="{FF2B5EF4-FFF2-40B4-BE49-F238E27FC236}">
                <a16:creationId xmlns:a16="http://schemas.microsoft.com/office/drawing/2014/main" id="{814C975D-2E6A-85ED-DE37-02642E281CBA}"/>
              </a:ext>
            </a:extLst>
          </p:cNvPr>
          <p:cNvSpPr>
            <a:spLocks noGrp="1"/>
          </p:cNvSpPr>
          <p:nvPr>
            <p:ph type="sldNum" sz="quarter" idx="33"/>
          </p:nvPr>
        </p:nvSpPr>
        <p:spPr>
          <a:xfrm>
            <a:off x="11760000" y="6371351"/>
            <a:ext cx="432000" cy="432000"/>
          </a:xfrm>
        </p:spPr>
        <p:txBody>
          <a:bodyPr anchor="ctr">
            <a:normAutofit/>
          </a:bodyPr>
          <a:lstStyle/>
          <a:p>
            <a:pPr rtl="0">
              <a:spcAft>
                <a:spcPts val="600"/>
              </a:spcAft>
            </a:pPr>
            <a:fld id="{19B51A1E-902D-48AF-9020-955120F399B6}" type="slidenum">
              <a:rPr lang="fr-FR" noProof="0" smtClean="0"/>
              <a:pPr rtl="0">
                <a:spcAft>
                  <a:spcPts val="600"/>
                </a:spcAft>
              </a:pPr>
              <a:t>18</a:t>
            </a:fld>
            <a:endParaRPr lang="fr-FR" noProof="0"/>
          </a:p>
        </p:txBody>
      </p:sp>
      <p:pic>
        <p:nvPicPr>
          <p:cNvPr id="13" name="Google Shape;56;p13">
            <a:extLst>
              <a:ext uri="{FF2B5EF4-FFF2-40B4-BE49-F238E27FC236}">
                <a16:creationId xmlns:a16="http://schemas.microsoft.com/office/drawing/2014/main" id="{864FACC2-C5DF-5679-A176-E4F629EB1050}"/>
              </a:ext>
            </a:extLst>
          </p:cNvPr>
          <p:cNvPicPr preferRelativeResize="0"/>
          <p:nvPr/>
        </p:nvPicPr>
        <p:blipFill>
          <a:blip r:embed="rId3">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408143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C2A7B1-8E68-45E1-13A1-0D053B8956CE}"/>
              </a:ext>
            </a:extLst>
          </p:cNvPr>
          <p:cNvSpPr>
            <a:spLocks noGrp="1"/>
          </p:cNvSpPr>
          <p:nvPr>
            <p:ph type="title"/>
          </p:nvPr>
        </p:nvSpPr>
        <p:spPr/>
        <p:txBody>
          <a:bodyPr/>
          <a:lstStyle/>
          <a:p>
            <a:r>
              <a:rPr lang="fr-FR" dirty="0"/>
              <a:t>SOMMAIRE : </a:t>
            </a:r>
          </a:p>
        </p:txBody>
      </p:sp>
      <p:sp>
        <p:nvSpPr>
          <p:cNvPr id="4" name="Espace réservé du contenu 3">
            <a:extLst>
              <a:ext uri="{FF2B5EF4-FFF2-40B4-BE49-F238E27FC236}">
                <a16:creationId xmlns:a16="http://schemas.microsoft.com/office/drawing/2014/main" id="{678A77BA-59FA-3F31-4AF7-73A6FAEB670C}"/>
              </a:ext>
            </a:extLst>
          </p:cNvPr>
          <p:cNvSpPr>
            <a:spLocks noGrp="1"/>
          </p:cNvSpPr>
          <p:nvPr>
            <p:ph sz="half" idx="1"/>
          </p:nvPr>
        </p:nvSpPr>
        <p:spPr>
          <a:xfrm>
            <a:off x="2783314" y="1185428"/>
            <a:ext cx="5472000" cy="4680000"/>
          </a:xfrm>
        </p:spPr>
        <p:txBody>
          <a:bodyPr/>
          <a:lstStyle/>
          <a:p>
            <a:pPr marL="457200" lvl="0" indent="-336550" algn="l" rtl="0">
              <a:lnSpc>
                <a:spcPct val="150000"/>
              </a:lnSpc>
              <a:spcBef>
                <a:spcPts val="150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Contexte du projet</a:t>
            </a:r>
          </a:p>
          <a:p>
            <a:pPr marL="457200" lvl="0" indent="-336550" algn="l" rtl="0">
              <a:lnSpc>
                <a:spcPct val="150000"/>
              </a:lnSpc>
              <a:spcBef>
                <a:spcPts val="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Aperçu de la maquette</a:t>
            </a:r>
          </a:p>
          <a:p>
            <a:pPr marL="457200" lvl="0" indent="-336550" algn="l" rtl="0">
              <a:lnSpc>
                <a:spcPct val="150000"/>
              </a:lnSpc>
              <a:spcBef>
                <a:spcPts val="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Méthodologie utilisée</a:t>
            </a:r>
          </a:p>
          <a:p>
            <a:pPr marL="457200" lvl="0" indent="-336550" algn="l" rtl="0">
              <a:lnSpc>
                <a:spcPct val="150000"/>
              </a:lnSpc>
              <a:spcBef>
                <a:spcPts val="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Tableau Kanban</a:t>
            </a:r>
          </a:p>
          <a:p>
            <a:pPr marL="457200" lvl="0" indent="-336550" algn="l" rtl="0">
              <a:lnSpc>
                <a:spcPct val="150000"/>
              </a:lnSpc>
              <a:spcBef>
                <a:spcPts val="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Spécifications techniques</a:t>
            </a:r>
          </a:p>
          <a:p>
            <a:pPr marL="457200" lvl="0" indent="-336550" algn="l" rtl="0">
              <a:lnSpc>
                <a:spcPct val="150000"/>
              </a:lnSpc>
              <a:spcBef>
                <a:spcPts val="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Veille technologique</a:t>
            </a:r>
          </a:p>
          <a:p>
            <a:pPr marL="457200" lvl="0" indent="-336550" algn="l" rtl="0">
              <a:lnSpc>
                <a:spcPct val="150000"/>
              </a:lnSpc>
              <a:spcBef>
                <a:spcPts val="0"/>
              </a:spcBef>
              <a:spcAft>
                <a:spcPts val="0"/>
              </a:spcAft>
              <a:buClr>
                <a:srgbClr val="0D0D0D"/>
              </a:buClr>
              <a:buSzPts val="1700"/>
              <a:buFont typeface="Montserrat"/>
              <a:buAutoNum type="arabicPeriod"/>
            </a:pPr>
            <a:r>
              <a:rPr lang="fr-FR" dirty="0">
                <a:solidFill>
                  <a:srgbClr val="0D0D0D"/>
                </a:solidFill>
                <a:highlight>
                  <a:srgbClr val="FFFFFF"/>
                </a:highlight>
                <a:latin typeface="Montserrat"/>
                <a:ea typeface="Montserrat"/>
                <a:cs typeface="Montserrat"/>
                <a:sym typeface="Montserrat"/>
              </a:rPr>
              <a:t>conclusion</a:t>
            </a:r>
            <a:endParaRPr lang="fr-FR" sz="18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FR" sz="1800" dirty="0">
                <a:solidFill>
                  <a:srgbClr val="0D0D0D"/>
                </a:solidFill>
                <a:highlight>
                  <a:srgbClr val="FFFFFF"/>
                </a:highlight>
                <a:latin typeface="Montserrat"/>
                <a:ea typeface="Montserrat"/>
                <a:cs typeface="Montserrat"/>
                <a:sym typeface="Montserrat"/>
              </a:rPr>
              <a:t>Questions</a:t>
            </a:r>
          </a:p>
          <a:p>
            <a:endParaRPr lang="fr-FR" dirty="0"/>
          </a:p>
        </p:txBody>
      </p:sp>
      <p:sp>
        <p:nvSpPr>
          <p:cNvPr id="6" name="Espace réservé du pied de page 5">
            <a:extLst>
              <a:ext uri="{FF2B5EF4-FFF2-40B4-BE49-F238E27FC236}">
                <a16:creationId xmlns:a16="http://schemas.microsoft.com/office/drawing/2014/main" id="{F0E2E1E9-858A-5528-250A-E5876CB9C420}"/>
              </a:ext>
            </a:extLst>
          </p:cNvPr>
          <p:cNvSpPr>
            <a:spLocks noGrp="1"/>
          </p:cNvSpPr>
          <p:nvPr>
            <p:ph type="ftr" sz="quarter" idx="13"/>
          </p:nvPr>
        </p:nvSpPr>
        <p:spPr/>
        <p:txBody>
          <a:bodyPr/>
          <a:lstStyle/>
          <a:p>
            <a:pPr rtl="0">
              <a:spcAft>
                <a:spcPts val="600"/>
              </a:spcAft>
            </a:pPr>
            <a:r>
              <a:rPr lang="fr-FR"/>
              <a:t>Présenté par : SALHI Hanane</a:t>
            </a:r>
            <a:endParaRPr lang="fr-FR" noProof="0" dirty="0"/>
          </a:p>
        </p:txBody>
      </p:sp>
      <p:sp>
        <p:nvSpPr>
          <p:cNvPr id="7" name="Espace réservé du numéro de diapositive 6">
            <a:extLst>
              <a:ext uri="{FF2B5EF4-FFF2-40B4-BE49-F238E27FC236}">
                <a16:creationId xmlns:a16="http://schemas.microsoft.com/office/drawing/2014/main" id="{8BE0C75B-C5E6-1833-44B2-C324678DDE55}"/>
              </a:ext>
            </a:extLst>
          </p:cNvPr>
          <p:cNvSpPr>
            <a:spLocks noGrp="1"/>
          </p:cNvSpPr>
          <p:nvPr>
            <p:ph type="sldNum" sz="quarter" idx="33"/>
          </p:nvPr>
        </p:nvSpPr>
        <p:spPr/>
        <p:txBody>
          <a:bodyPr/>
          <a:lstStyle/>
          <a:p>
            <a:pPr rtl="0"/>
            <a:fld id="{19B51A1E-902D-48AF-9020-955120F399B6}" type="slidenum">
              <a:rPr lang="fr-FR" noProof="0" smtClean="0"/>
              <a:pPr rtl="0"/>
              <a:t>2</a:t>
            </a:fld>
            <a:endParaRPr lang="fr-FR" noProof="0"/>
          </a:p>
        </p:txBody>
      </p:sp>
      <p:pic>
        <p:nvPicPr>
          <p:cNvPr id="8" name="Google Shape;56;p13">
            <a:extLst>
              <a:ext uri="{FF2B5EF4-FFF2-40B4-BE49-F238E27FC236}">
                <a16:creationId xmlns:a16="http://schemas.microsoft.com/office/drawing/2014/main" id="{CB681D98-206C-86C8-60DC-DFFCBDD77CB1}"/>
              </a:ext>
            </a:extLst>
          </p:cNvPr>
          <p:cNvPicPr preferRelativeResize="0"/>
          <p:nvPr/>
        </p:nvPicPr>
        <p:blipFill>
          <a:blip r:embed="rId2">
            <a:alphaModFix/>
          </a:blip>
          <a:stretch>
            <a:fillRect/>
          </a:stretch>
        </p:blipFill>
        <p:spPr>
          <a:xfrm>
            <a:off x="10394066" y="6381057"/>
            <a:ext cx="960699" cy="422294"/>
          </a:xfrm>
          <a:prstGeom prst="rect">
            <a:avLst/>
          </a:prstGeom>
          <a:noFill/>
          <a:ln>
            <a:noFill/>
          </a:ln>
        </p:spPr>
      </p:pic>
    </p:spTree>
    <p:extLst>
      <p:ext uri="{BB962C8B-B14F-4D97-AF65-F5344CB8AC3E}">
        <p14:creationId xmlns:p14="http://schemas.microsoft.com/office/powerpoint/2010/main" val="16796883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D355C61F-C8F1-4977-8E1F-F16C0D9EA88C}"/>
              </a:ext>
            </a:extLst>
          </p:cNvPr>
          <p:cNvSpPr>
            <a:spLocks noGrp="1"/>
          </p:cNvSpPr>
          <p:nvPr>
            <p:ph sz="half" idx="1"/>
          </p:nvPr>
        </p:nvSpPr>
        <p:spPr/>
        <p:txBody>
          <a:bodyPr rtlCol="0"/>
          <a:lstStyle/>
          <a:p>
            <a:pPr marL="0" indent="0" rtl="0">
              <a:buNone/>
            </a:pPr>
            <a:r>
              <a:rPr lang="fr-FR" sz="2000" b="0" i="0" dirty="0">
                <a:solidFill>
                  <a:srgbClr val="393645"/>
                </a:solidFill>
                <a:effectLst/>
                <a:latin typeface="Schibsted Grotesk"/>
              </a:rPr>
              <a:t>Le site Menu Maker est destiné aux restaurateurs souhaitant créer, afficher et gérer leurs menus facilement en ligne. À travers une interface utilisateur intuitive, ils pourront personnaliser leurs menus avec une variété de styles et d'options. Il sera également possible d'exporter leurs créations au format PDF, de les partager sur des plateformes telles que Deliveroo et Instagram, ainsi que de les imprimer directement</a:t>
            </a:r>
            <a:endParaRPr lang="fr-FR" sz="1400" dirty="0"/>
          </a:p>
        </p:txBody>
      </p:sp>
      <p:sp>
        <p:nvSpPr>
          <p:cNvPr id="20" name="Rectangle 19" descr="Bloc d’accentuation">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3050106" y="375399"/>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2" name="Titre 1">
            <a:extLst>
              <a:ext uri="{FF2B5EF4-FFF2-40B4-BE49-F238E27FC236}">
                <a16:creationId xmlns:a16="http://schemas.microsoft.com/office/drawing/2014/main" id="{3560F281-4FF6-4617-A809-AC9C15ECF18A}"/>
              </a:ext>
            </a:extLst>
          </p:cNvPr>
          <p:cNvSpPr>
            <a:spLocks noGrp="1"/>
          </p:cNvSpPr>
          <p:nvPr>
            <p:ph type="title"/>
          </p:nvPr>
        </p:nvSpPr>
        <p:spPr>
          <a:xfrm>
            <a:off x="229011" y="490223"/>
            <a:ext cx="4648200" cy="985000"/>
          </a:xfrm>
        </p:spPr>
        <p:txBody>
          <a:bodyPr rtlCol="0"/>
          <a:lstStyle/>
          <a:p>
            <a:pPr marL="120650" lvl="0" algn="l" rtl="0">
              <a:lnSpc>
                <a:spcPct val="150000"/>
              </a:lnSpc>
              <a:spcBef>
                <a:spcPts val="1500"/>
              </a:spcBef>
              <a:spcAft>
                <a:spcPts val="0"/>
              </a:spcAft>
              <a:buClr>
                <a:srgbClr val="0D0D0D"/>
              </a:buClr>
              <a:buSzPts val="1700"/>
            </a:pPr>
            <a:r>
              <a:rPr lang="fr-FR" sz="3200" dirty="0">
                <a:solidFill>
                  <a:srgbClr val="0D0D0D"/>
                </a:solidFill>
                <a:highlight>
                  <a:srgbClr val="FFFFFF"/>
                </a:highlight>
                <a:latin typeface="Montserrat"/>
                <a:ea typeface="Montserrat"/>
                <a:cs typeface="Montserrat"/>
                <a:sym typeface="Montserrat"/>
              </a:rPr>
              <a:t>Contexte du projet</a:t>
            </a:r>
          </a:p>
        </p:txBody>
      </p:sp>
      <p:sp>
        <p:nvSpPr>
          <p:cNvPr id="3" name="Espace réservé du texte 2">
            <a:extLst>
              <a:ext uri="{FF2B5EF4-FFF2-40B4-BE49-F238E27FC236}">
                <a16:creationId xmlns:a16="http://schemas.microsoft.com/office/drawing/2014/main" id="{611DC577-0A95-47D0-95D9-5F8DA763D46B}"/>
              </a:ext>
            </a:extLst>
          </p:cNvPr>
          <p:cNvSpPr>
            <a:spLocks noGrp="1"/>
          </p:cNvSpPr>
          <p:nvPr>
            <p:ph type="body" sz="quarter" idx="32"/>
          </p:nvPr>
        </p:nvSpPr>
        <p:spPr>
          <a:xfrm>
            <a:off x="1447800" y="1387621"/>
            <a:ext cx="4648200" cy="1162800"/>
          </a:xfrm>
        </p:spPr>
        <p:txBody>
          <a:bodyPr rtlCol="0"/>
          <a:lstStyle/>
          <a:p>
            <a:r>
              <a:rPr lang="fr-FR" b="0" i="0" u="none" strike="noStrike" dirty="0">
                <a:solidFill>
                  <a:srgbClr val="271A38"/>
                </a:solidFill>
                <a:effectLst/>
                <a:latin typeface="Inter"/>
                <a:hlinkClick r:id="rId3"/>
              </a:rPr>
              <a:t>Planifiez le développement du site de </a:t>
            </a:r>
            <a:r>
              <a:rPr lang="fr-FR" dirty="0">
                <a:solidFill>
                  <a:srgbClr val="271A38"/>
                </a:solidFill>
                <a:latin typeface="Inter"/>
                <a:hlinkClick r:id="rId3"/>
              </a:rPr>
              <a:t>mon</a:t>
            </a:r>
            <a:r>
              <a:rPr lang="fr-FR" b="0" i="0" u="none" strike="noStrike" dirty="0">
                <a:solidFill>
                  <a:srgbClr val="271A38"/>
                </a:solidFill>
                <a:effectLst/>
                <a:latin typeface="Inter"/>
                <a:hlinkClick r:id="rId3"/>
              </a:rPr>
              <a:t> client</a:t>
            </a:r>
            <a:endParaRPr lang="fr-FR" b="0" i="0" dirty="0">
              <a:solidFill>
                <a:srgbClr val="271A38"/>
              </a:solidFill>
              <a:effectLst/>
              <a:latin typeface="Inter"/>
            </a:endParaRPr>
          </a:p>
          <a:p>
            <a:pPr rtl="0"/>
            <a:endParaRPr lang="fr-FR" dirty="0"/>
          </a:p>
        </p:txBody>
      </p:sp>
      <p:sp>
        <p:nvSpPr>
          <p:cNvPr id="6" name="Espace réservé du numéro de diapositive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fr-FR" smtClean="0"/>
              <a:pPr rtl="0"/>
              <a:t>3</a:t>
            </a:fld>
            <a:endParaRPr lang="fr-FR"/>
          </a:p>
        </p:txBody>
      </p:sp>
      <p:pic>
        <p:nvPicPr>
          <p:cNvPr id="10" name="Image 9">
            <a:extLst>
              <a:ext uri="{FF2B5EF4-FFF2-40B4-BE49-F238E27FC236}">
                <a16:creationId xmlns:a16="http://schemas.microsoft.com/office/drawing/2014/main" id="{C69679F4-132E-DD88-3470-6000D666537A}"/>
              </a:ext>
            </a:extLst>
          </p:cNvPr>
          <p:cNvPicPr>
            <a:picLocks noChangeAspect="1"/>
          </p:cNvPicPr>
          <p:nvPr/>
        </p:nvPicPr>
        <p:blipFill>
          <a:blip r:embed="rId4"/>
          <a:stretch>
            <a:fillRect/>
          </a:stretch>
        </p:blipFill>
        <p:spPr>
          <a:xfrm>
            <a:off x="6811281" y="54649"/>
            <a:ext cx="5151708" cy="6316702"/>
          </a:xfrm>
          <a:prstGeom prst="rect">
            <a:avLst/>
          </a:prstGeom>
          <a:ln>
            <a:noFill/>
          </a:ln>
          <a:effectLst>
            <a:softEdge rad="112500"/>
          </a:effectLst>
        </p:spPr>
      </p:pic>
      <p:pic>
        <p:nvPicPr>
          <p:cNvPr id="11" name="Google Shape;56;p13">
            <a:extLst>
              <a:ext uri="{FF2B5EF4-FFF2-40B4-BE49-F238E27FC236}">
                <a16:creationId xmlns:a16="http://schemas.microsoft.com/office/drawing/2014/main" id="{7CDE2DCE-90CF-A6B7-DF20-49FC6AEB2B51}"/>
              </a:ext>
            </a:extLst>
          </p:cNvPr>
          <p:cNvPicPr preferRelativeResize="0"/>
          <p:nvPr/>
        </p:nvPicPr>
        <p:blipFill>
          <a:blip r:embed="rId5">
            <a:alphaModFix/>
          </a:blip>
          <a:stretch>
            <a:fillRect/>
          </a:stretch>
        </p:blipFill>
        <p:spPr>
          <a:xfrm>
            <a:off x="10282099" y="6381057"/>
            <a:ext cx="960699" cy="422294"/>
          </a:xfrm>
          <a:prstGeom prst="rect">
            <a:avLst/>
          </a:prstGeom>
          <a:noFill/>
          <a:ln>
            <a:noFill/>
          </a:ln>
        </p:spPr>
      </p:pic>
      <p:pic>
        <p:nvPicPr>
          <p:cNvPr id="13" name="Image 12">
            <a:extLst>
              <a:ext uri="{FF2B5EF4-FFF2-40B4-BE49-F238E27FC236}">
                <a16:creationId xmlns:a16="http://schemas.microsoft.com/office/drawing/2014/main" id="{27598FBF-72C5-A9BA-58EC-5BBA69332020}"/>
              </a:ext>
            </a:extLst>
          </p:cNvPr>
          <p:cNvPicPr>
            <a:picLocks noChangeAspect="1"/>
          </p:cNvPicPr>
          <p:nvPr/>
        </p:nvPicPr>
        <p:blipFill>
          <a:blip r:embed="rId6"/>
          <a:stretch>
            <a:fillRect/>
          </a:stretch>
        </p:blipFill>
        <p:spPr>
          <a:xfrm>
            <a:off x="7006775" y="613706"/>
            <a:ext cx="4760720" cy="3456000"/>
          </a:xfrm>
          <a:prstGeom prst="rect">
            <a:avLst/>
          </a:prstGeom>
          <a:ln>
            <a:noFill/>
          </a:ln>
          <a:effectLst>
            <a:softEdge rad="112500"/>
          </a:effectLst>
        </p:spPr>
      </p:pic>
      <p:pic>
        <p:nvPicPr>
          <p:cNvPr id="15" name="Image 14">
            <a:extLst>
              <a:ext uri="{FF2B5EF4-FFF2-40B4-BE49-F238E27FC236}">
                <a16:creationId xmlns:a16="http://schemas.microsoft.com/office/drawing/2014/main" id="{3BC77519-5561-4063-1841-8B50A4506EAC}"/>
              </a:ext>
            </a:extLst>
          </p:cNvPr>
          <p:cNvPicPr>
            <a:picLocks noChangeAspect="1"/>
          </p:cNvPicPr>
          <p:nvPr/>
        </p:nvPicPr>
        <p:blipFill>
          <a:blip r:embed="rId7"/>
          <a:stretch>
            <a:fillRect/>
          </a:stretch>
        </p:blipFill>
        <p:spPr>
          <a:xfrm>
            <a:off x="7921240" y="2550421"/>
            <a:ext cx="4237243" cy="2933700"/>
          </a:xfrm>
          <a:prstGeom prst="rect">
            <a:avLst/>
          </a:prstGeom>
          <a:ln>
            <a:noFill/>
          </a:ln>
          <a:effectLst>
            <a:softEdge rad="112500"/>
          </a:effectLst>
        </p:spPr>
      </p:pic>
    </p:spTree>
    <p:extLst>
      <p:ext uri="{BB962C8B-B14F-4D97-AF65-F5344CB8AC3E}">
        <p14:creationId xmlns:p14="http://schemas.microsoft.com/office/powerpoint/2010/main" val="13297466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FF2A322-B63E-CDE5-55A4-0FE3A8C9816F}"/>
              </a:ext>
            </a:extLst>
          </p:cNvPr>
          <p:cNvSpPr>
            <a:spLocks noGrp="1"/>
          </p:cNvSpPr>
          <p:nvPr>
            <p:ph type="title"/>
          </p:nvPr>
        </p:nvSpPr>
        <p:spPr>
          <a:xfrm>
            <a:off x="0" y="123118"/>
            <a:ext cx="4089400" cy="985000"/>
          </a:xfrm>
        </p:spPr>
        <p:txBody>
          <a:bodyPr/>
          <a:lstStyle/>
          <a:p>
            <a:pPr fontAlgn="base"/>
            <a:r>
              <a:rPr lang="fr-FR" sz="2800" b="1" i="0" dirty="0">
                <a:solidFill>
                  <a:srgbClr val="41414F"/>
                </a:solidFill>
                <a:effectLst/>
                <a:latin typeface="Montserrat" panose="00000500000000000000" pitchFamily="2" charset="0"/>
              </a:rPr>
              <a:t>Structure du site</a:t>
            </a:r>
            <a:br>
              <a:rPr lang="fr-FR" sz="2800" b="0" i="0" dirty="0">
                <a:solidFill>
                  <a:srgbClr val="41414F"/>
                </a:solidFill>
                <a:effectLst/>
                <a:latin typeface="Montserrat" panose="00000500000000000000" pitchFamily="2" charset="0"/>
              </a:rPr>
            </a:br>
            <a:r>
              <a:rPr lang="fr-FR" sz="2800" b="1" i="0" dirty="0">
                <a:solidFill>
                  <a:srgbClr val="000000"/>
                </a:solidFill>
                <a:effectLst/>
                <a:latin typeface="Inconsolata" pitchFamily="1" charset="0"/>
              </a:rPr>
              <a:t>Arborescence</a:t>
            </a:r>
            <a:br>
              <a:rPr lang="fr-FR" sz="2800" b="0" i="0" dirty="0">
                <a:solidFill>
                  <a:srgbClr val="000000"/>
                </a:solidFill>
                <a:effectLst/>
                <a:latin typeface="Inconsolata" pitchFamily="1" charset="0"/>
              </a:rPr>
            </a:br>
            <a:endParaRPr lang="fr-FR" sz="2800" dirty="0"/>
          </a:p>
        </p:txBody>
      </p:sp>
      <p:sp>
        <p:nvSpPr>
          <p:cNvPr id="7" name="Espace réservé du numéro de diapositive 6">
            <a:extLst>
              <a:ext uri="{FF2B5EF4-FFF2-40B4-BE49-F238E27FC236}">
                <a16:creationId xmlns:a16="http://schemas.microsoft.com/office/drawing/2014/main" id="{93879F85-994D-A111-B2A6-CC3FC1306BAB}"/>
              </a:ext>
            </a:extLst>
          </p:cNvPr>
          <p:cNvSpPr>
            <a:spLocks noGrp="1"/>
          </p:cNvSpPr>
          <p:nvPr>
            <p:ph type="sldNum" sz="quarter" idx="33"/>
          </p:nvPr>
        </p:nvSpPr>
        <p:spPr/>
        <p:txBody>
          <a:bodyPr/>
          <a:lstStyle/>
          <a:p>
            <a:pPr rtl="0"/>
            <a:fld id="{19B51A1E-902D-48AF-9020-955120F399B6}" type="slidenum">
              <a:rPr lang="fr-FR" noProof="0" smtClean="0"/>
              <a:pPr rtl="0"/>
              <a:t>4</a:t>
            </a:fld>
            <a:endParaRPr lang="fr-FR" noProof="0"/>
          </a:p>
        </p:txBody>
      </p:sp>
      <p:pic>
        <p:nvPicPr>
          <p:cNvPr id="8" name="Google Shape;56;p13">
            <a:extLst>
              <a:ext uri="{FF2B5EF4-FFF2-40B4-BE49-F238E27FC236}">
                <a16:creationId xmlns:a16="http://schemas.microsoft.com/office/drawing/2014/main" id="{7A4F0352-959C-9A1D-1F8A-28B956434992}"/>
              </a:ext>
            </a:extLst>
          </p:cNvPr>
          <p:cNvPicPr preferRelativeResize="0"/>
          <p:nvPr/>
        </p:nvPicPr>
        <p:blipFill>
          <a:blip r:embed="rId3">
            <a:alphaModFix/>
          </a:blip>
          <a:stretch>
            <a:fillRect/>
          </a:stretch>
        </p:blipFill>
        <p:spPr>
          <a:xfrm>
            <a:off x="10282099" y="6381057"/>
            <a:ext cx="960699" cy="422294"/>
          </a:xfrm>
          <a:prstGeom prst="rect">
            <a:avLst/>
          </a:prstGeom>
          <a:noFill/>
          <a:ln>
            <a:noFill/>
          </a:ln>
        </p:spPr>
      </p:pic>
      <p:pic>
        <p:nvPicPr>
          <p:cNvPr id="10" name="Image 9">
            <a:extLst>
              <a:ext uri="{FF2B5EF4-FFF2-40B4-BE49-F238E27FC236}">
                <a16:creationId xmlns:a16="http://schemas.microsoft.com/office/drawing/2014/main" id="{9AAC5D7C-CBE2-91DD-99DB-9E9E76B5B08D}"/>
              </a:ext>
            </a:extLst>
          </p:cNvPr>
          <p:cNvPicPr>
            <a:picLocks noChangeAspect="1"/>
          </p:cNvPicPr>
          <p:nvPr/>
        </p:nvPicPr>
        <p:blipFill>
          <a:blip r:embed="rId4"/>
          <a:stretch>
            <a:fillRect/>
          </a:stretch>
        </p:blipFill>
        <p:spPr>
          <a:xfrm>
            <a:off x="3080589" y="952197"/>
            <a:ext cx="6173061" cy="4344006"/>
          </a:xfrm>
          <a:prstGeom prst="rect">
            <a:avLst/>
          </a:prstGeom>
        </p:spPr>
      </p:pic>
    </p:spTree>
    <p:extLst>
      <p:ext uri="{BB962C8B-B14F-4D97-AF65-F5344CB8AC3E}">
        <p14:creationId xmlns:p14="http://schemas.microsoft.com/office/powerpoint/2010/main" val="24131993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EDF829-F581-F8B7-54F6-9822980402ED}"/>
              </a:ext>
            </a:extLst>
          </p:cNvPr>
          <p:cNvSpPr>
            <a:spLocks noGrp="1"/>
          </p:cNvSpPr>
          <p:nvPr>
            <p:ph type="title"/>
          </p:nvPr>
        </p:nvSpPr>
        <p:spPr>
          <a:xfrm>
            <a:off x="85967" y="504114"/>
            <a:ext cx="5145789" cy="985000"/>
          </a:xfrm>
        </p:spPr>
        <p:txBody>
          <a:bodyPr/>
          <a:lstStyle/>
          <a:p>
            <a:r>
              <a:rPr lang="fr-FR" sz="3600" dirty="0">
                <a:solidFill>
                  <a:srgbClr val="0D0D0D"/>
                </a:solidFill>
                <a:highlight>
                  <a:srgbClr val="FFFFFF"/>
                </a:highlight>
                <a:latin typeface="Montserrat"/>
                <a:ea typeface="Montserrat"/>
                <a:cs typeface="Montserrat"/>
                <a:sym typeface="Montserrat"/>
              </a:rPr>
              <a:t>Aperçu de la maquette</a:t>
            </a:r>
            <a:br>
              <a:rPr lang="fr-FR" sz="3600" dirty="0">
                <a:solidFill>
                  <a:srgbClr val="0D0D0D"/>
                </a:solidFill>
                <a:highlight>
                  <a:srgbClr val="FFFFFF"/>
                </a:highlight>
                <a:latin typeface="Montserrat"/>
                <a:ea typeface="Montserrat"/>
                <a:cs typeface="Montserrat"/>
                <a:sym typeface="Montserrat"/>
              </a:rPr>
            </a:br>
            <a:endParaRPr lang="fr-FR" dirty="0"/>
          </a:p>
        </p:txBody>
      </p:sp>
      <p:sp>
        <p:nvSpPr>
          <p:cNvPr id="7" name="Espace réservé du numéro de diapositive 6">
            <a:extLst>
              <a:ext uri="{FF2B5EF4-FFF2-40B4-BE49-F238E27FC236}">
                <a16:creationId xmlns:a16="http://schemas.microsoft.com/office/drawing/2014/main" id="{3C4D81E5-58B9-D925-7CBF-5E0BCAC29A8C}"/>
              </a:ext>
            </a:extLst>
          </p:cNvPr>
          <p:cNvSpPr>
            <a:spLocks noGrp="1"/>
          </p:cNvSpPr>
          <p:nvPr>
            <p:ph type="sldNum" sz="quarter" idx="33"/>
          </p:nvPr>
        </p:nvSpPr>
        <p:spPr/>
        <p:txBody>
          <a:bodyPr/>
          <a:lstStyle/>
          <a:p>
            <a:pPr rtl="0"/>
            <a:fld id="{19B51A1E-902D-48AF-9020-955120F399B6}" type="slidenum">
              <a:rPr lang="fr-FR" noProof="0" smtClean="0"/>
              <a:pPr rtl="0"/>
              <a:t>5</a:t>
            </a:fld>
            <a:endParaRPr lang="fr-FR" noProof="0"/>
          </a:p>
        </p:txBody>
      </p:sp>
      <p:pic>
        <p:nvPicPr>
          <p:cNvPr id="16" name="Image 15">
            <a:extLst>
              <a:ext uri="{FF2B5EF4-FFF2-40B4-BE49-F238E27FC236}">
                <a16:creationId xmlns:a16="http://schemas.microsoft.com/office/drawing/2014/main" id="{631D56D2-D24B-3AFF-AC36-950C5ACDFDE1}"/>
              </a:ext>
            </a:extLst>
          </p:cNvPr>
          <p:cNvPicPr>
            <a:picLocks noChangeAspect="1"/>
          </p:cNvPicPr>
          <p:nvPr/>
        </p:nvPicPr>
        <p:blipFill>
          <a:blip r:embed="rId2"/>
          <a:stretch>
            <a:fillRect/>
          </a:stretch>
        </p:blipFill>
        <p:spPr>
          <a:xfrm>
            <a:off x="689596" y="1240662"/>
            <a:ext cx="3240000" cy="4781249"/>
          </a:xfrm>
          <a:prstGeom prst="rect">
            <a:avLst/>
          </a:prstGeom>
        </p:spPr>
      </p:pic>
      <p:pic>
        <p:nvPicPr>
          <p:cNvPr id="24" name="Image 23">
            <a:extLst>
              <a:ext uri="{FF2B5EF4-FFF2-40B4-BE49-F238E27FC236}">
                <a16:creationId xmlns:a16="http://schemas.microsoft.com/office/drawing/2014/main" id="{1CF6B60F-B8DB-AA3C-BFE4-BF30E4332A60}"/>
              </a:ext>
            </a:extLst>
          </p:cNvPr>
          <p:cNvPicPr>
            <a:picLocks noChangeAspect="1"/>
          </p:cNvPicPr>
          <p:nvPr/>
        </p:nvPicPr>
        <p:blipFill>
          <a:blip r:embed="rId3"/>
          <a:stretch>
            <a:fillRect/>
          </a:stretch>
        </p:blipFill>
        <p:spPr>
          <a:xfrm>
            <a:off x="6584098" y="1734256"/>
            <a:ext cx="5391902" cy="3400900"/>
          </a:xfrm>
          <a:prstGeom prst="rect">
            <a:avLst/>
          </a:prstGeom>
        </p:spPr>
      </p:pic>
      <p:sp>
        <p:nvSpPr>
          <p:cNvPr id="26" name="ZoneTexte 25">
            <a:extLst>
              <a:ext uri="{FF2B5EF4-FFF2-40B4-BE49-F238E27FC236}">
                <a16:creationId xmlns:a16="http://schemas.microsoft.com/office/drawing/2014/main" id="{294FB59F-2A2D-F945-0680-0474F8847669}"/>
              </a:ext>
            </a:extLst>
          </p:cNvPr>
          <p:cNvSpPr txBox="1"/>
          <p:nvPr/>
        </p:nvSpPr>
        <p:spPr>
          <a:xfrm>
            <a:off x="4399462" y="5355227"/>
            <a:ext cx="2791518"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fontAlgn="base"/>
            <a:r>
              <a:rPr lang="fr-FR" b="0" i="0" dirty="0">
                <a:solidFill>
                  <a:srgbClr val="393645"/>
                </a:solidFill>
                <a:effectLst/>
                <a:latin typeface="Schibsted Grotesk"/>
              </a:rPr>
              <a:t>Explications étape par étape</a:t>
            </a:r>
          </a:p>
        </p:txBody>
      </p:sp>
      <p:sp>
        <p:nvSpPr>
          <p:cNvPr id="28" name="ZoneTexte 27">
            <a:extLst>
              <a:ext uri="{FF2B5EF4-FFF2-40B4-BE49-F238E27FC236}">
                <a16:creationId xmlns:a16="http://schemas.microsoft.com/office/drawing/2014/main" id="{10829EF7-298B-1F85-B562-824988047B32}"/>
              </a:ext>
            </a:extLst>
          </p:cNvPr>
          <p:cNvSpPr txBox="1"/>
          <p:nvPr/>
        </p:nvSpPr>
        <p:spPr>
          <a:xfrm>
            <a:off x="4687651" y="1144853"/>
            <a:ext cx="1408349" cy="1200329"/>
          </a:xfrm>
          <a:prstGeom prst="rect">
            <a:avLst/>
          </a:prstGeom>
          <a:ln>
            <a:extLst>
              <a:ext uri="{C807C97D-BFC1-408E-A445-0C87EB9F89A2}">
                <ask:lineSketchStyleProps xmlns:ask="http://schemas.microsoft.com/office/drawing/2018/sketchyshapes" sd="981765707">
                  <a:custGeom>
                    <a:avLst/>
                    <a:gdLst>
                      <a:gd name="connsiteX0" fmla="*/ 0 w 3278413"/>
                      <a:gd name="connsiteY0" fmla="*/ 0 h 369332"/>
                      <a:gd name="connsiteX1" fmla="*/ 3278413 w 3278413"/>
                      <a:gd name="connsiteY1" fmla="*/ 0 h 369332"/>
                      <a:gd name="connsiteX2" fmla="*/ 3278413 w 3278413"/>
                      <a:gd name="connsiteY2" fmla="*/ 369332 h 369332"/>
                      <a:gd name="connsiteX3" fmla="*/ 0 w 3278413"/>
                      <a:gd name="connsiteY3" fmla="*/ 369332 h 369332"/>
                      <a:gd name="connsiteX4" fmla="*/ 0 w 3278413"/>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413" h="369332" fill="none" extrusionOk="0">
                        <a:moveTo>
                          <a:pt x="0" y="0"/>
                        </a:moveTo>
                        <a:cubicBezTo>
                          <a:pt x="766671" y="-33775"/>
                          <a:pt x="2675228" y="138873"/>
                          <a:pt x="3278413" y="0"/>
                        </a:cubicBezTo>
                        <a:cubicBezTo>
                          <a:pt x="3281501" y="50394"/>
                          <a:pt x="3285984" y="190070"/>
                          <a:pt x="3278413" y="369332"/>
                        </a:cubicBezTo>
                        <a:cubicBezTo>
                          <a:pt x="1651467" y="232002"/>
                          <a:pt x="921556" y="231476"/>
                          <a:pt x="0" y="369332"/>
                        </a:cubicBezTo>
                        <a:cubicBezTo>
                          <a:pt x="32971" y="200808"/>
                          <a:pt x="-15083" y="162891"/>
                          <a:pt x="0" y="0"/>
                        </a:cubicBezTo>
                        <a:close/>
                      </a:path>
                      <a:path w="3278413" h="369332" stroke="0" extrusionOk="0">
                        <a:moveTo>
                          <a:pt x="0" y="0"/>
                        </a:moveTo>
                        <a:cubicBezTo>
                          <a:pt x="548262" y="-101487"/>
                          <a:pt x="2547268" y="-162162"/>
                          <a:pt x="3278413" y="0"/>
                        </a:cubicBezTo>
                        <a:cubicBezTo>
                          <a:pt x="3269190" y="84307"/>
                          <a:pt x="3286761" y="312649"/>
                          <a:pt x="3278413" y="369332"/>
                        </a:cubicBezTo>
                        <a:cubicBezTo>
                          <a:pt x="2786380" y="419397"/>
                          <a:pt x="1232486" y="210883"/>
                          <a:pt x="0" y="369332"/>
                        </a:cubicBezTo>
                        <a:cubicBezTo>
                          <a:pt x="10731" y="248138"/>
                          <a:pt x="-12155" y="54238"/>
                          <a:pt x="0" y="0"/>
                        </a:cubicBezTo>
                        <a:close/>
                      </a:path>
                    </a:pathLst>
                  </a:custGeom>
                  <ask:type>
                    <ask:lineSketchNone/>
                  </ask:type>
                </ask:lineSketchStyleProps>
              </a:ext>
            </a:extLst>
          </a:ln>
        </p:spPr>
        <p:style>
          <a:lnRef idx="2">
            <a:schemeClr val="dk1"/>
          </a:lnRef>
          <a:fillRef idx="1">
            <a:schemeClr val="lt1"/>
          </a:fillRef>
          <a:effectRef idx="0">
            <a:schemeClr val="dk1"/>
          </a:effectRef>
          <a:fontRef idx="minor">
            <a:schemeClr val="dk1"/>
          </a:fontRef>
        </p:style>
        <p:txBody>
          <a:bodyPr wrap="square">
            <a:spAutoFit/>
          </a:bodyPr>
          <a:lstStyle/>
          <a:p>
            <a:pPr algn="l" fontAlgn="base"/>
            <a:r>
              <a:rPr lang="fr-FR" b="0" i="0" dirty="0">
                <a:solidFill>
                  <a:srgbClr val="393645"/>
                </a:solidFill>
                <a:effectLst/>
                <a:latin typeface="Schibsted Grotesk"/>
              </a:rPr>
              <a:t>Page d'accueil simple et intuitive</a:t>
            </a:r>
          </a:p>
        </p:txBody>
      </p:sp>
      <p:cxnSp>
        <p:nvCxnSpPr>
          <p:cNvPr id="31" name="Connecteur : en arc 30">
            <a:extLst>
              <a:ext uri="{FF2B5EF4-FFF2-40B4-BE49-F238E27FC236}">
                <a16:creationId xmlns:a16="http://schemas.microsoft.com/office/drawing/2014/main" id="{B9856AF9-87ED-AE19-1E68-4D7D9BDBFAC5}"/>
              </a:ext>
            </a:extLst>
          </p:cNvPr>
          <p:cNvCxnSpPr>
            <a:cxnSpLocks/>
          </p:cNvCxnSpPr>
          <p:nvPr/>
        </p:nvCxnSpPr>
        <p:spPr>
          <a:xfrm rot="10800000">
            <a:off x="3719197" y="5334875"/>
            <a:ext cx="680265" cy="323166"/>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Connecteur : en arc 32">
            <a:extLst>
              <a:ext uri="{FF2B5EF4-FFF2-40B4-BE49-F238E27FC236}">
                <a16:creationId xmlns:a16="http://schemas.microsoft.com/office/drawing/2014/main" id="{FB13D02A-C0A8-31DF-BD5B-09D6F677D2CB}"/>
              </a:ext>
            </a:extLst>
          </p:cNvPr>
          <p:cNvCxnSpPr>
            <a:cxnSpLocks/>
          </p:cNvCxnSpPr>
          <p:nvPr/>
        </p:nvCxnSpPr>
        <p:spPr>
          <a:xfrm rot="10800000" flipV="1">
            <a:off x="3698929" y="1410119"/>
            <a:ext cx="988722" cy="49690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ZoneTexte 37">
            <a:extLst>
              <a:ext uri="{FF2B5EF4-FFF2-40B4-BE49-F238E27FC236}">
                <a16:creationId xmlns:a16="http://schemas.microsoft.com/office/drawing/2014/main" id="{F7512F58-CA78-7530-BA3F-1100F90076B0}"/>
              </a:ext>
            </a:extLst>
          </p:cNvPr>
          <p:cNvSpPr txBox="1"/>
          <p:nvPr/>
        </p:nvSpPr>
        <p:spPr>
          <a:xfrm>
            <a:off x="7041070" y="795642"/>
            <a:ext cx="404324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b="0" i="0" dirty="0">
                <a:solidFill>
                  <a:srgbClr val="393645"/>
                </a:solidFill>
                <a:effectLst/>
                <a:latin typeface="Schibsted Grotesk"/>
              </a:rPr>
              <a:t>Connexion utilisateur par E-mail</a:t>
            </a:r>
            <a:endParaRPr lang="fr-FR" dirty="0"/>
          </a:p>
        </p:txBody>
      </p:sp>
      <p:cxnSp>
        <p:nvCxnSpPr>
          <p:cNvPr id="40" name="Connecteur : en arc 39">
            <a:extLst>
              <a:ext uri="{FF2B5EF4-FFF2-40B4-BE49-F238E27FC236}">
                <a16:creationId xmlns:a16="http://schemas.microsoft.com/office/drawing/2014/main" id="{36FDCEBD-ED6C-01B6-D9FD-68BA1FB3E436}"/>
              </a:ext>
            </a:extLst>
          </p:cNvPr>
          <p:cNvCxnSpPr>
            <a:cxnSpLocks/>
          </p:cNvCxnSpPr>
          <p:nvPr/>
        </p:nvCxnSpPr>
        <p:spPr>
          <a:xfrm rot="5400000">
            <a:off x="7484107" y="1566060"/>
            <a:ext cx="1999791" cy="1157376"/>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Google Shape;56;p13">
            <a:extLst>
              <a:ext uri="{FF2B5EF4-FFF2-40B4-BE49-F238E27FC236}">
                <a16:creationId xmlns:a16="http://schemas.microsoft.com/office/drawing/2014/main" id="{475436B0-B66B-C0D6-6D5B-71CABD51DE0D}"/>
              </a:ext>
            </a:extLst>
          </p:cNvPr>
          <p:cNvPicPr preferRelativeResize="0"/>
          <p:nvPr/>
        </p:nvPicPr>
        <p:blipFill>
          <a:blip r:embed="rId4">
            <a:alphaModFix/>
          </a:blip>
          <a:stretch>
            <a:fillRect/>
          </a:stretch>
        </p:blipFill>
        <p:spPr>
          <a:xfrm>
            <a:off x="10394066" y="6396297"/>
            <a:ext cx="960699" cy="422294"/>
          </a:xfrm>
          <a:prstGeom prst="rect">
            <a:avLst/>
          </a:prstGeom>
          <a:noFill/>
          <a:ln>
            <a:noFill/>
          </a:ln>
        </p:spPr>
      </p:pic>
    </p:spTree>
    <p:extLst>
      <p:ext uri="{BB962C8B-B14F-4D97-AF65-F5344CB8AC3E}">
        <p14:creationId xmlns:p14="http://schemas.microsoft.com/office/powerpoint/2010/main" val="206381385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6BC5A665-55AB-D74E-2CBA-52D7E03DF986}"/>
              </a:ext>
            </a:extLst>
          </p:cNvPr>
          <p:cNvSpPr>
            <a:spLocks noGrp="1"/>
          </p:cNvSpPr>
          <p:nvPr>
            <p:ph type="sldNum" sz="quarter" idx="33"/>
          </p:nvPr>
        </p:nvSpPr>
        <p:spPr/>
        <p:txBody>
          <a:bodyPr/>
          <a:lstStyle/>
          <a:p>
            <a:pPr rtl="0"/>
            <a:fld id="{19B51A1E-902D-48AF-9020-955120F399B6}" type="slidenum">
              <a:rPr lang="fr-FR" noProof="0" smtClean="0"/>
              <a:pPr rtl="0"/>
              <a:t>6</a:t>
            </a:fld>
            <a:endParaRPr lang="fr-FR" noProof="0"/>
          </a:p>
        </p:txBody>
      </p:sp>
      <p:pic>
        <p:nvPicPr>
          <p:cNvPr id="10" name="Image 9">
            <a:extLst>
              <a:ext uri="{FF2B5EF4-FFF2-40B4-BE49-F238E27FC236}">
                <a16:creationId xmlns:a16="http://schemas.microsoft.com/office/drawing/2014/main" id="{A129CE62-AEF2-F2B4-1B63-53B4B84692CC}"/>
              </a:ext>
            </a:extLst>
          </p:cNvPr>
          <p:cNvPicPr>
            <a:picLocks noChangeAspect="1"/>
          </p:cNvPicPr>
          <p:nvPr/>
        </p:nvPicPr>
        <p:blipFill>
          <a:blip r:embed="rId2"/>
          <a:stretch>
            <a:fillRect/>
          </a:stretch>
        </p:blipFill>
        <p:spPr>
          <a:xfrm>
            <a:off x="531493" y="729624"/>
            <a:ext cx="5687219" cy="4229690"/>
          </a:xfrm>
          <a:prstGeom prst="rect">
            <a:avLst/>
          </a:prstGeom>
          <a:ln>
            <a:noFill/>
          </a:ln>
          <a:effectLst>
            <a:softEdge rad="112500"/>
          </a:effectLst>
        </p:spPr>
      </p:pic>
      <p:sp>
        <p:nvSpPr>
          <p:cNvPr id="11" name="ZoneTexte 10">
            <a:extLst>
              <a:ext uri="{FF2B5EF4-FFF2-40B4-BE49-F238E27FC236}">
                <a16:creationId xmlns:a16="http://schemas.microsoft.com/office/drawing/2014/main" id="{C9CF4BAB-0BC8-F729-32FB-22B6E92EDFA7}"/>
              </a:ext>
            </a:extLst>
          </p:cNvPr>
          <p:cNvSpPr txBox="1"/>
          <p:nvPr/>
        </p:nvSpPr>
        <p:spPr>
          <a:xfrm>
            <a:off x="531493" y="5508702"/>
            <a:ext cx="246818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Tableau de bord utilisateur</a:t>
            </a:r>
          </a:p>
        </p:txBody>
      </p:sp>
      <p:cxnSp>
        <p:nvCxnSpPr>
          <p:cNvPr id="13" name="Connecteur : en arc 12">
            <a:extLst>
              <a:ext uri="{FF2B5EF4-FFF2-40B4-BE49-F238E27FC236}">
                <a16:creationId xmlns:a16="http://schemas.microsoft.com/office/drawing/2014/main" id="{C65B866E-BA2B-4138-D092-568E64F6B1AA}"/>
              </a:ext>
            </a:extLst>
          </p:cNvPr>
          <p:cNvCxnSpPr>
            <a:cxnSpLocks/>
          </p:cNvCxnSpPr>
          <p:nvPr/>
        </p:nvCxnSpPr>
        <p:spPr>
          <a:xfrm rot="5400000" flipH="1" flipV="1">
            <a:off x="1594463" y="3355256"/>
            <a:ext cx="2503709" cy="148213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35B80029-F867-17B2-A26B-927BB014D5A8}"/>
              </a:ext>
            </a:extLst>
          </p:cNvPr>
          <p:cNvPicPr>
            <a:picLocks noChangeAspect="1"/>
          </p:cNvPicPr>
          <p:nvPr/>
        </p:nvPicPr>
        <p:blipFill>
          <a:blip r:embed="rId3"/>
          <a:stretch>
            <a:fillRect/>
          </a:stretch>
        </p:blipFill>
        <p:spPr>
          <a:xfrm>
            <a:off x="7435046" y="1000266"/>
            <a:ext cx="4324954" cy="3096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ZoneTexte 17">
            <a:extLst>
              <a:ext uri="{FF2B5EF4-FFF2-40B4-BE49-F238E27FC236}">
                <a16:creationId xmlns:a16="http://schemas.microsoft.com/office/drawing/2014/main" id="{B31F822F-D778-4B7E-73E6-0C36063E40D0}"/>
              </a:ext>
            </a:extLst>
          </p:cNvPr>
          <p:cNvSpPr txBox="1"/>
          <p:nvPr/>
        </p:nvSpPr>
        <p:spPr>
          <a:xfrm>
            <a:off x="7907153" y="4774648"/>
            <a:ext cx="338074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b="0" i="0" dirty="0">
                <a:solidFill>
                  <a:srgbClr val="393645"/>
                </a:solidFill>
                <a:effectLst/>
                <a:latin typeface="Schibsted Grotesk"/>
              </a:rPr>
              <a:t>Aperçu en temps réel</a:t>
            </a:r>
            <a:endParaRPr lang="fr-FR" dirty="0"/>
          </a:p>
        </p:txBody>
      </p:sp>
      <p:cxnSp>
        <p:nvCxnSpPr>
          <p:cNvPr id="20" name="Connecteur : en arc 19">
            <a:extLst>
              <a:ext uri="{FF2B5EF4-FFF2-40B4-BE49-F238E27FC236}">
                <a16:creationId xmlns:a16="http://schemas.microsoft.com/office/drawing/2014/main" id="{E9329A49-588C-9742-08FA-4C75B8130AB0}"/>
              </a:ext>
            </a:extLst>
          </p:cNvPr>
          <p:cNvCxnSpPr/>
          <p:nvPr/>
        </p:nvCxnSpPr>
        <p:spPr>
          <a:xfrm rot="5400000" flipH="1" flipV="1">
            <a:off x="9646920" y="3408680"/>
            <a:ext cx="1412240" cy="1117600"/>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Google Shape;56;p13">
            <a:extLst>
              <a:ext uri="{FF2B5EF4-FFF2-40B4-BE49-F238E27FC236}">
                <a16:creationId xmlns:a16="http://schemas.microsoft.com/office/drawing/2014/main" id="{CED12C05-CAC0-A724-0180-3CE3C5A3FC60}"/>
              </a:ext>
            </a:extLst>
          </p:cNvPr>
          <p:cNvPicPr preferRelativeResize="0"/>
          <p:nvPr/>
        </p:nvPicPr>
        <p:blipFill>
          <a:blip r:embed="rId4">
            <a:alphaModFix/>
          </a:blip>
          <a:stretch>
            <a:fillRect/>
          </a:stretch>
        </p:blipFill>
        <p:spPr>
          <a:xfrm>
            <a:off x="10282099" y="6381057"/>
            <a:ext cx="960699" cy="422294"/>
          </a:xfrm>
          <a:prstGeom prst="rect">
            <a:avLst/>
          </a:prstGeom>
          <a:noFill/>
          <a:ln>
            <a:noFill/>
          </a:ln>
        </p:spPr>
      </p:pic>
    </p:spTree>
    <p:extLst>
      <p:ext uri="{BB962C8B-B14F-4D97-AF65-F5344CB8AC3E}">
        <p14:creationId xmlns:p14="http://schemas.microsoft.com/office/powerpoint/2010/main" val="231916830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pied de page 5">
            <a:extLst>
              <a:ext uri="{FF2B5EF4-FFF2-40B4-BE49-F238E27FC236}">
                <a16:creationId xmlns:a16="http://schemas.microsoft.com/office/drawing/2014/main" id="{83339673-8E26-5508-C485-9D67DF5B90C1}"/>
              </a:ext>
            </a:extLst>
          </p:cNvPr>
          <p:cNvSpPr>
            <a:spLocks noGrp="1"/>
          </p:cNvSpPr>
          <p:nvPr>
            <p:ph type="ftr" sz="quarter" idx="13"/>
          </p:nvPr>
        </p:nvSpPr>
        <p:spPr/>
        <p:txBody>
          <a:bodyPr/>
          <a:lstStyle/>
          <a:p>
            <a:pPr rtl="0"/>
            <a:r>
              <a:rPr lang="fr-FR" noProof="0"/>
              <a:t>Ajouter un pied de page</a:t>
            </a:r>
          </a:p>
        </p:txBody>
      </p:sp>
      <p:sp>
        <p:nvSpPr>
          <p:cNvPr id="7" name="Espace réservé du numéro de diapositive 6">
            <a:extLst>
              <a:ext uri="{FF2B5EF4-FFF2-40B4-BE49-F238E27FC236}">
                <a16:creationId xmlns:a16="http://schemas.microsoft.com/office/drawing/2014/main" id="{B70C7AB8-F6AB-9458-B064-2806F33ED203}"/>
              </a:ext>
            </a:extLst>
          </p:cNvPr>
          <p:cNvSpPr>
            <a:spLocks noGrp="1"/>
          </p:cNvSpPr>
          <p:nvPr>
            <p:ph type="sldNum" sz="quarter" idx="33"/>
          </p:nvPr>
        </p:nvSpPr>
        <p:spPr/>
        <p:txBody>
          <a:bodyPr/>
          <a:lstStyle/>
          <a:p>
            <a:pPr rtl="0"/>
            <a:fld id="{19B51A1E-902D-48AF-9020-955120F399B6}" type="slidenum">
              <a:rPr lang="fr-FR" noProof="0" smtClean="0"/>
              <a:pPr rtl="0"/>
              <a:t>7</a:t>
            </a:fld>
            <a:endParaRPr lang="fr-FR" noProof="0"/>
          </a:p>
        </p:txBody>
      </p:sp>
      <p:sp>
        <p:nvSpPr>
          <p:cNvPr id="9" name="ZoneTexte 8">
            <a:extLst>
              <a:ext uri="{FF2B5EF4-FFF2-40B4-BE49-F238E27FC236}">
                <a16:creationId xmlns:a16="http://schemas.microsoft.com/office/drawing/2014/main" id="{29903997-9534-91E7-A6A3-DFCCA9E1F0E6}"/>
              </a:ext>
            </a:extLst>
          </p:cNvPr>
          <p:cNvSpPr txBox="1"/>
          <p:nvPr/>
        </p:nvSpPr>
        <p:spPr>
          <a:xfrm>
            <a:off x="432000" y="496054"/>
            <a:ext cx="6101080" cy="369332"/>
          </a:xfrm>
          <a:prstGeom prst="rect">
            <a:avLst/>
          </a:prstGeom>
          <a:noFill/>
        </p:spPr>
        <p:txBody>
          <a:bodyPr wrap="square">
            <a:spAutoFit/>
          </a:bodyPr>
          <a:lstStyle/>
          <a:p>
            <a:r>
              <a:rPr lang="fr-FR" dirty="0"/>
              <a:t>Créations de plats:</a:t>
            </a:r>
          </a:p>
        </p:txBody>
      </p:sp>
      <p:pic>
        <p:nvPicPr>
          <p:cNvPr id="11" name="Image 10">
            <a:extLst>
              <a:ext uri="{FF2B5EF4-FFF2-40B4-BE49-F238E27FC236}">
                <a16:creationId xmlns:a16="http://schemas.microsoft.com/office/drawing/2014/main" id="{B087475F-ACD0-7261-C956-65EF704C71D3}"/>
              </a:ext>
            </a:extLst>
          </p:cNvPr>
          <p:cNvPicPr>
            <a:picLocks noChangeAspect="1"/>
          </p:cNvPicPr>
          <p:nvPr/>
        </p:nvPicPr>
        <p:blipFill>
          <a:blip r:embed="rId3"/>
          <a:stretch>
            <a:fillRect/>
          </a:stretch>
        </p:blipFill>
        <p:spPr>
          <a:xfrm>
            <a:off x="350540" y="1087129"/>
            <a:ext cx="3132000" cy="3494486"/>
          </a:xfrm>
          <a:prstGeom prst="rect">
            <a:avLst/>
          </a:prstGeom>
          <a:ln>
            <a:noFill/>
          </a:ln>
          <a:effectLst>
            <a:softEdge rad="112500"/>
          </a:effectLst>
        </p:spPr>
      </p:pic>
      <p:pic>
        <p:nvPicPr>
          <p:cNvPr id="13" name="Image 12">
            <a:extLst>
              <a:ext uri="{FF2B5EF4-FFF2-40B4-BE49-F238E27FC236}">
                <a16:creationId xmlns:a16="http://schemas.microsoft.com/office/drawing/2014/main" id="{4C317BC8-EA5D-918B-C17A-915553FEC3D0}"/>
              </a:ext>
            </a:extLst>
          </p:cNvPr>
          <p:cNvPicPr>
            <a:picLocks noChangeAspect="1"/>
          </p:cNvPicPr>
          <p:nvPr/>
        </p:nvPicPr>
        <p:blipFill>
          <a:blip r:embed="rId4"/>
          <a:stretch>
            <a:fillRect/>
          </a:stretch>
        </p:blipFill>
        <p:spPr>
          <a:xfrm>
            <a:off x="4121239" y="1342663"/>
            <a:ext cx="4534533" cy="3238952"/>
          </a:xfrm>
          <a:prstGeom prst="rect">
            <a:avLst/>
          </a:prstGeom>
          <a:ln>
            <a:noFill/>
          </a:ln>
          <a:effectLst>
            <a:softEdge rad="112500"/>
          </a:effectLst>
        </p:spPr>
      </p:pic>
      <p:pic>
        <p:nvPicPr>
          <p:cNvPr id="15" name="Image 14">
            <a:extLst>
              <a:ext uri="{FF2B5EF4-FFF2-40B4-BE49-F238E27FC236}">
                <a16:creationId xmlns:a16="http://schemas.microsoft.com/office/drawing/2014/main" id="{DFA0FD49-C4C7-DC09-EEDA-5304ABAA4D2D}"/>
              </a:ext>
            </a:extLst>
          </p:cNvPr>
          <p:cNvPicPr>
            <a:picLocks noChangeAspect="1"/>
          </p:cNvPicPr>
          <p:nvPr/>
        </p:nvPicPr>
        <p:blipFill>
          <a:blip r:embed="rId5"/>
          <a:stretch>
            <a:fillRect/>
          </a:stretch>
        </p:blipFill>
        <p:spPr>
          <a:xfrm>
            <a:off x="9097824" y="1141223"/>
            <a:ext cx="2951422" cy="3017209"/>
          </a:xfrm>
          <a:prstGeom prst="rect">
            <a:avLst/>
          </a:prstGeom>
          <a:ln>
            <a:noFill/>
          </a:ln>
          <a:effectLst>
            <a:softEdge rad="112500"/>
          </a:effectLst>
        </p:spPr>
      </p:pic>
      <p:cxnSp>
        <p:nvCxnSpPr>
          <p:cNvPr id="17" name="Connecteur : en arc 16">
            <a:extLst>
              <a:ext uri="{FF2B5EF4-FFF2-40B4-BE49-F238E27FC236}">
                <a16:creationId xmlns:a16="http://schemas.microsoft.com/office/drawing/2014/main" id="{04B1057C-6468-48C5-7734-5B275C32CBEF}"/>
              </a:ext>
            </a:extLst>
          </p:cNvPr>
          <p:cNvCxnSpPr/>
          <p:nvPr/>
        </p:nvCxnSpPr>
        <p:spPr>
          <a:xfrm rot="16200000" flipH="1">
            <a:off x="2227034" y="872795"/>
            <a:ext cx="789265" cy="40511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cteur : en arc 17">
            <a:extLst>
              <a:ext uri="{FF2B5EF4-FFF2-40B4-BE49-F238E27FC236}">
                <a16:creationId xmlns:a16="http://schemas.microsoft.com/office/drawing/2014/main" id="{BE0D04E5-E5AC-87A6-5B6F-598321A44EF1}"/>
              </a:ext>
            </a:extLst>
          </p:cNvPr>
          <p:cNvCxnSpPr>
            <a:cxnSpLocks/>
          </p:cNvCxnSpPr>
          <p:nvPr/>
        </p:nvCxnSpPr>
        <p:spPr>
          <a:xfrm rot="5400000" flipH="1" flipV="1">
            <a:off x="4713264" y="3568124"/>
            <a:ext cx="1800920" cy="1180616"/>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ZoneTexte 21">
            <a:extLst>
              <a:ext uri="{FF2B5EF4-FFF2-40B4-BE49-F238E27FC236}">
                <a16:creationId xmlns:a16="http://schemas.microsoft.com/office/drawing/2014/main" id="{D438ED08-2781-147A-06C5-799435E46A23}"/>
              </a:ext>
            </a:extLst>
          </p:cNvPr>
          <p:cNvSpPr txBox="1"/>
          <p:nvPr/>
        </p:nvSpPr>
        <p:spPr>
          <a:xfrm>
            <a:off x="2997966" y="5146005"/>
            <a:ext cx="2824100" cy="646331"/>
          </a:xfrm>
          <a:prstGeom prst="rect">
            <a:avLst/>
          </a:prstGeom>
          <a:noFill/>
        </p:spPr>
        <p:txBody>
          <a:bodyPr wrap="square">
            <a:spAutoFit/>
          </a:bodyPr>
          <a:lstStyle/>
          <a:p>
            <a:pPr algn="l" fontAlgn="base"/>
            <a:r>
              <a:rPr lang="fr-FR" b="0" i="0" dirty="0">
                <a:solidFill>
                  <a:srgbClr val="393645"/>
                </a:solidFill>
                <a:effectLst/>
                <a:latin typeface="Schibsted Grotesk"/>
              </a:rPr>
              <a:t>Personnalisation de la Typo et de la couleur</a:t>
            </a:r>
          </a:p>
        </p:txBody>
      </p:sp>
      <p:sp>
        <p:nvSpPr>
          <p:cNvPr id="24" name="ZoneTexte 23">
            <a:extLst>
              <a:ext uri="{FF2B5EF4-FFF2-40B4-BE49-F238E27FC236}">
                <a16:creationId xmlns:a16="http://schemas.microsoft.com/office/drawing/2014/main" id="{B97F4994-B5BE-90CF-9AEE-F0BFB8C607D4}"/>
              </a:ext>
            </a:extLst>
          </p:cNvPr>
          <p:cNvSpPr txBox="1"/>
          <p:nvPr/>
        </p:nvSpPr>
        <p:spPr>
          <a:xfrm>
            <a:off x="6722962" y="479280"/>
            <a:ext cx="6099858" cy="369332"/>
          </a:xfrm>
          <a:prstGeom prst="rect">
            <a:avLst/>
          </a:prstGeom>
          <a:noFill/>
        </p:spPr>
        <p:txBody>
          <a:bodyPr wrap="square">
            <a:spAutoFit/>
          </a:bodyPr>
          <a:lstStyle/>
          <a:p>
            <a:pPr algn="l" fontAlgn="base"/>
            <a:r>
              <a:rPr lang="fr-FR" b="0" i="0" dirty="0">
                <a:solidFill>
                  <a:srgbClr val="393645"/>
                </a:solidFill>
                <a:effectLst/>
                <a:latin typeface="Schibsted Grotesk"/>
              </a:rPr>
              <a:t>Partage et diffusion Simplifiés</a:t>
            </a:r>
          </a:p>
        </p:txBody>
      </p:sp>
      <p:cxnSp>
        <p:nvCxnSpPr>
          <p:cNvPr id="25" name="Connecteur : en arc 24">
            <a:extLst>
              <a:ext uri="{FF2B5EF4-FFF2-40B4-BE49-F238E27FC236}">
                <a16:creationId xmlns:a16="http://schemas.microsoft.com/office/drawing/2014/main" id="{0640068B-00AA-4B8D-8028-A389DBA05B19}"/>
              </a:ext>
            </a:extLst>
          </p:cNvPr>
          <p:cNvCxnSpPr>
            <a:cxnSpLocks/>
          </p:cNvCxnSpPr>
          <p:nvPr/>
        </p:nvCxnSpPr>
        <p:spPr>
          <a:xfrm rot="16200000" flipH="1">
            <a:off x="9528622" y="812886"/>
            <a:ext cx="1509042" cy="14256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Google Shape;56;p13">
            <a:extLst>
              <a:ext uri="{FF2B5EF4-FFF2-40B4-BE49-F238E27FC236}">
                <a16:creationId xmlns:a16="http://schemas.microsoft.com/office/drawing/2014/main" id="{B1C30E7D-97E8-53CF-B758-9145F8A4E0ED}"/>
              </a:ext>
            </a:extLst>
          </p:cNvPr>
          <p:cNvPicPr preferRelativeResize="0"/>
          <p:nvPr/>
        </p:nvPicPr>
        <p:blipFill>
          <a:blip r:embed="rId6">
            <a:alphaModFix/>
          </a:blip>
          <a:stretch>
            <a:fillRect/>
          </a:stretch>
        </p:blipFill>
        <p:spPr>
          <a:xfrm>
            <a:off x="10282099" y="6381057"/>
            <a:ext cx="960699" cy="422294"/>
          </a:xfrm>
          <a:prstGeom prst="rect">
            <a:avLst/>
          </a:prstGeom>
          <a:noFill/>
          <a:ln>
            <a:noFill/>
          </a:ln>
        </p:spPr>
      </p:pic>
    </p:spTree>
    <p:extLst>
      <p:ext uri="{BB962C8B-B14F-4D97-AF65-F5344CB8AC3E}">
        <p14:creationId xmlns:p14="http://schemas.microsoft.com/office/powerpoint/2010/main" val="399297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descr="Bloc d’accentuation">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5352014" y="46074"/>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fr-FR"/>
          </a:p>
        </p:txBody>
      </p:sp>
      <p:sp>
        <p:nvSpPr>
          <p:cNvPr id="2" name="Titre 1">
            <a:extLst>
              <a:ext uri="{FF2B5EF4-FFF2-40B4-BE49-F238E27FC236}">
                <a16:creationId xmlns:a16="http://schemas.microsoft.com/office/drawing/2014/main" id="{3560F281-4FF6-4617-A809-AC9C15ECF18A}"/>
              </a:ext>
            </a:extLst>
          </p:cNvPr>
          <p:cNvSpPr>
            <a:spLocks noGrp="1"/>
          </p:cNvSpPr>
          <p:nvPr>
            <p:ph type="title"/>
          </p:nvPr>
        </p:nvSpPr>
        <p:spPr>
          <a:xfrm>
            <a:off x="209368" y="200047"/>
            <a:ext cx="11033430" cy="866753"/>
          </a:xfrm>
        </p:spPr>
        <p:txBody>
          <a:bodyPr rtlCol="0"/>
          <a:lstStyle/>
          <a:p>
            <a:r>
              <a:rPr lang="fr-FR" sz="4400" b="1" i="0" dirty="0">
                <a:solidFill>
                  <a:srgbClr val="41414F"/>
                </a:solidFill>
                <a:effectLst/>
                <a:latin typeface="Montserrat" panose="00000500000000000000" pitchFamily="2" charset="0"/>
              </a:rPr>
              <a:t>Gestion de projet</a:t>
            </a:r>
            <a:endParaRPr lang="fr-FR" sz="9600" dirty="0"/>
          </a:p>
        </p:txBody>
      </p:sp>
      <p:sp>
        <p:nvSpPr>
          <p:cNvPr id="3" name="Espace réservé du texte 2">
            <a:extLst>
              <a:ext uri="{FF2B5EF4-FFF2-40B4-BE49-F238E27FC236}">
                <a16:creationId xmlns:a16="http://schemas.microsoft.com/office/drawing/2014/main" id="{611DC577-0A95-47D0-95D9-5F8DA763D46B}"/>
              </a:ext>
            </a:extLst>
          </p:cNvPr>
          <p:cNvSpPr>
            <a:spLocks noGrp="1"/>
          </p:cNvSpPr>
          <p:nvPr>
            <p:ph type="body" sz="quarter" idx="32"/>
          </p:nvPr>
        </p:nvSpPr>
        <p:spPr>
          <a:xfrm>
            <a:off x="1586467" y="952917"/>
            <a:ext cx="6641626" cy="590155"/>
          </a:xfrm>
        </p:spPr>
        <p:txBody>
          <a:bodyPr rtlCol="0"/>
          <a:lstStyle/>
          <a:p>
            <a:pPr algn="l" fontAlgn="base"/>
            <a:r>
              <a:rPr lang="fr-FR" b="0" i="0" dirty="0">
                <a:solidFill>
                  <a:schemeClr val="bg1">
                    <a:lumMod val="95000"/>
                  </a:schemeClr>
                </a:solidFill>
                <a:effectLst/>
                <a:latin typeface="Schibsted Grotesk"/>
              </a:rPr>
              <a:t> </a:t>
            </a:r>
            <a:r>
              <a:rPr lang="fr-FR" sz="1800" dirty="0">
                <a:latin typeface="Montserrat"/>
                <a:ea typeface="Montserrat"/>
                <a:cs typeface="Montserrat"/>
                <a:sym typeface="Montserrat"/>
              </a:rPr>
              <a:t>Méthodologie utilisée : </a:t>
            </a:r>
            <a:r>
              <a:rPr lang="fr-FR" b="0" i="0" dirty="0">
                <a:solidFill>
                  <a:schemeClr val="bg1">
                    <a:lumMod val="95000"/>
                  </a:schemeClr>
                </a:solidFill>
                <a:effectLst/>
                <a:latin typeface="Schibsted Grotesk"/>
              </a:rPr>
              <a:t>Méthode Agile</a:t>
            </a:r>
          </a:p>
        </p:txBody>
      </p:sp>
      <p:sp>
        <p:nvSpPr>
          <p:cNvPr id="6" name="Espace réservé du numéro de diapositive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fr-FR" smtClean="0"/>
              <a:pPr rtl="0"/>
              <a:t>8</a:t>
            </a:fld>
            <a:endParaRPr lang="fr-FR"/>
          </a:p>
        </p:txBody>
      </p:sp>
      <p:sp>
        <p:nvSpPr>
          <p:cNvPr id="7" name="Espace réservé du contenu 6">
            <a:extLst>
              <a:ext uri="{FF2B5EF4-FFF2-40B4-BE49-F238E27FC236}">
                <a16:creationId xmlns:a16="http://schemas.microsoft.com/office/drawing/2014/main" id="{C18E0D92-0917-2FCB-B5B4-485097031A2E}"/>
              </a:ext>
            </a:extLst>
          </p:cNvPr>
          <p:cNvSpPr>
            <a:spLocks noGrp="1"/>
          </p:cNvSpPr>
          <p:nvPr>
            <p:ph sz="half" idx="1"/>
          </p:nvPr>
        </p:nvSpPr>
        <p:spPr>
          <a:xfrm>
            <a:off x="403119" y="1913967"/>
            <a:ext cx="5472000" cy="1069330"/>
          </a:xfrm>
        </p:spPr>
        <p:txBody>
          <a:bodyPr/>
          <a:lstStyle/>
          <a:p>
            <a:r>
              <a:rPr lang="fr-FR" b="0" i="0" dirty="0">
                <a:solidFill>
                  <a:srgbClr val="393645"/>
                </a:solidFill>
                <a:effectLst/>
                <a:latin typeface="Schibsted Grotesk"/>
              </a:rPr>
              <a:t>Pour la gestion de notre projet, nous avons adopté la méthode Agile , une combinaison stratégique offrant flexibilité, efficacité et transparence.</a:t>
            </a:r>
            <a:endParaRPr lang="fr-FR" dirty="0"/>
          </a:p>
        </p:txBody>
      </p:sp>
      <p:sp>
        <p:nvSpPr>
          <p:cNvPr id="11" name="ZoneTexte 10">
            <a:extLst>
              <a:ext uri="{FF2B5EF4-FFF2-40B4-BE49-F238E27FC236}">
                <a16:creationId xmlns:a16="http://schemas.microsoft.com/office/drawing/2014/main" id="{9FADEC7F-BCA2-7B25-B54D-F4E2134730D4}"/>
              </a:ext>
            </a:extLst>
          </p:cNvPr>
          <p:cNvSpPr txBox="1"/>
          <p:nvPr/>
        </p:nvSpPr>
        <p:spPr>
          <a:xfrm>
            <a:off x="5875119" y="1913967"/>
            <a:ext cx="6134876" cy="830997"/>
          </a:xfrm>
          <a:prstGeom prst="rect">
            <a:avLst/>
          </a:prstGeom>
          <a:noFill/>
        </p:spPr>
        <p:txBody>
          <a:bodyPr wrap="square">
            <a:spAutoFit/>
          </a:bodyPr>
          <a:lstStyle/>
          <a:p>
            <a:r>
              <a:rPr lang="fr-FR" sz="1600" b="0" i="0" dirty="0">
                <a:solidFill>
                  <a:srgbClr val="393645"/>
                </a:solidFill>
                <a:effectLst/>
                <a:latin typeface="Schibsted Grotesk"/>
              </a:rPr>
              <a:t>La méthode Agile, facilite une meilleure réponse aux besoins du client grâce à des cycles de développement courts et des évaluations régulières.</a:t>
            </a:r>
            <a:endParaRPr lang="fr-FR" sz="1600" dirty="0"/>
          </a:p>
        </p:txBody>
      </p:sp>
      <p:pic>
        <p:nvPicPr>
          <p:cNvPr id="13" name="Image 12" descr="Une image contenant texte, capture d’écran, dessin humoristique, Graphique&#10;&#10;Description générée automatiquement">
            <a:extLst>
              <a:ext uri="{FF2B5EF4-FFF2-40B4-BE49-F238E27FC236}">
                <a16:creationId xmlns:a16="http://schemas.microsoft.com/office/drawing/2014/main" id="{171545FC-82A4-1357-0E76-0CCAEACCE45B}"/>
              </a:ext>
            </a:extLst>
          </p:cNvPr>
          <p:cNvPicPr>
            <a:picLocks noChangeAspect="1"/>
          </p:cNvPicPr>
          <p:nvPr/>
        </p:nvPicPr>
        <p:blipFill>
          <a:blip r:embed="rId3"/>
          <a:stretch>
            <a:fillRect/>
          </a:stretch>
        </p:blipFill>
        <p:spPr>
          <a:xfrm>
            <a:off x="911347" y="2924904"/>
            <a:ext cx="9199679" cy="3833121"/>
          </a:xfrm>
          <a:prstGeom prst="rect">
            <a:avLst/>
          </a:prstGeom>
        </p:spPr>
      </p:pic>
      <p:pic>
        <p:nvPicPr>
          <p:cNvPr id="15" name="Google Shape;56;p13">
            <a:extLst>
              <a:ext uri="{FF2B5EF4-FFF2-40B4-BE49-F238E27FC236}">
                <a16:creationId xmlns:a16="http://schemas.microsoft.com/office/drawing/2014/main" id="{0C81C884-11C0-C220-92D2-1CDD24BE7ABA}"/>
              </a:ext>
            </a:extLst>
          </p:cNvPr>
          <p:cNvPicPr preferRelativeResize="0"/>
          <p:nvPr/>
        </p:nvPicPr>
        <p:blipFill>
          <a:blip r:embed="rId4">
            <a:alphaModFix/>
          </a:blip>
          <a:stretch>
            <a:fillRect/>
          </a:stretch>
        </p:blipFill>
        <p:spPr>
          <a:xfrm>
            <a:off x="10282099" y="6381057"/>
            <a:ext cx="960699" cy="422294"/>
          </a:xfrm>
          <a:prstGeom prst="rect">
            <a:avLst/>
          </a:prstGeom>
          <a:noFill/>
          <a:ln>
            <a:noFill/>
          </a:ln>
        </p:spPr>
      </p:pic>
    </p:spTree>
    <p:extLst>
      <p:ext uri="{BB962C8B-B14F-4D97-AF65-F5344CB8AC3E}">
        <p14:creationId xmlns:p14="http://schemas.microsoft.com/office/powerpoint/2010/main" val="722098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CD90843-F8D6-1B55-9710-B720912D2D39}"/>
              </a:ext>
            </a:extLst>
          </p:cNvPr>
          <p:cNvSpPr>
            <a:spLocks noGrp="1"/>
          </p:cNvSpPr>
          <p:nvPr>
            <p:ph type="title"/>
          </p:nvPr>
        </p:nvSpPr>
        <p:spPr>
          <a:xfrm>
            <a:off x="4721860" y="630275"/>
            <a:ext cx="6641900" cy="1124345"/>
          </a:xfrm>
        </p:spPr>
        <p:txBody>
          <a:bodyPr/>
          <a:lstStyle/>
          <a:p>
            <a:r>
              <a:rPr lang="fr-FR" sz="3600" dirty="0"/>
              <a:t>Avantages de Scrum pour Menu Maker</a:t>
            </a:r>
          </a:p>
        </p:txBody>
      </p:sp>
      <p:sp>
        <p:nvSpPr>
          <p:cNvPr id="7" name="Espace réservé du numéro de diapositive 6">
            <a:extLst>
              <a:ext uri="{FF2B5EF4-FFF2-40B4-BE49-F238E27FC236}">
                <a16:creationId xmlns:a16="http://schemas.microsoft.com/office/drawing/2014/main" id="{043C9BEF-20C1-EDCF-3D30-A309787F0DEE}"/>
              </a:ext>
            </a:extLst>
          </p:cNvPr>
          <p:cNvSpPr>
            <a:spLocks noGrp="1"/>
          </p:cNvSpPr>
          <p:nvPr>
            <p:ph type="sldNum" sz="quarter" idx="33"/>
          </p:nvPr>
        </p:nvSpPr>
        <p:spPr/>
        <p:txBody>
          <a:bodyPr/>
          <a:lstStyle/>
          <a:p>
            <a:pPr rtl="0"/>
            <a:fld id="{19B51A1E-902D-48AF-9020-955120F399B6}" type="slidenum">
              <a:rPr lang="fr-FR" noProof="0" smtClean="0"/>
              <a:pPr rtl="0"/>
              <a:t>9</a:t>
            </a:fld>
            <a:endParaRPr lang="fr-FR" noProof="0"/>
          </a:p>
        </p:txBody>
      </p:sp>
      <p:sp>
        <p:nvSpPr>
          <p:cNvPr id="12" name="ZoneTexte 11">
            <a:extLst>
              <a:ext uri="{FF2B5EF4-FFF2-40B4-BE49-F238E27FC236}">
                <a16:creationId xmlns:a16="http://schemas.microsoft.com/office/drawing/2014/main" id="{7E43F167-E72D-0A52-B347-1300910718EB}"/>
              </a:ext>
            </a:extLst>
          </p:cNvPr>
          <p:cNvSpPr txBox="1"/>
          <p:nvPr/>
        </p:nvSpPr>
        <p:spPr>
          <a:xfrm>
            <a:off x="2806700" y="2048639"/>
            <a:ext cx="6101080"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Flexibilité</a:t>
            </a:r>
            <a:r>
              <a:rPr kumimoji="0" lang="fr-FR" altLang="fr-FR" sz="1800" b="0" i="0" u="none" strike="noStrike" cap="none" normalizeH="0" baseline="0" dirty="0">
                <a:ln>
                  <a:noFill/>
                </a:ln>
                <a:solidFill>
                  <a:schemeClr val="tx1"/>
                </a:solidFill>
                <a:effectLst/>
                <a:latin typeface="Arial" panose="020B0604020202020204" pitchFamily="34" charset="0"/>
              </a:rPr>
              <a:t> : Permet de s'adapter rapidement aux besoins changeants du client.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Livraison rapide</a:t>
            </a:r>
            <a:r>
              <a:rPr kumimoji="0" lang="fr-FR" altLang="fr-FR" sz="1800" b="0" i="0" u="none" strike="noStrike" cap="none" normalizeH="0" baseline="0" dirty="0">
                <a:ln>
                  <a:noFill/>
                </a:ln>
                <a:solidFill>
                  <a:schemeClr val="tx1"/>
                </a:solidFill>
                <a:effectLst/>
                <a:latin typeface="Arial" panose="020B0604020202020204" pitchFamily="34" charset="0"/>
              </a:rPr>
              <a:t> : Les fonctionnalités sont livrées à chaque sprint, permettant de valider rapidement avec les parties prenantes.</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Collaboration continue</a:t>
            </a:r>
            <a:r>
              <a:rPr kumimoji="0" lang="fr-FR" altLang="fr-FR" sz="1800" b="0" i="0" u="none" strike="noStrike" cap="none" normalizeH="0" baseline="0" dirty="0">
                <a:ln>
                  <a:noFill/>
                </a:ln>
                <a:solidFill>
                  <a:schemeClr val="tx1"/>
                </a:solidFill>
                <a:effectLst/>
                <a:latin typeface="Arial" panose="020B0604020202020204" pitchFamily="34" charset="0"/>
              </a:rPr>
              <a:t> : Les échanges réguliers assurent que le produit répond toujours aux besoins.</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 Amélioration constante</a:t>
            </a:r>
            <a:r>
              <a:rPr kumimoji="0" lang="fr-FR" altLang="fr-FR" sz="1800" b="0" i="0" u="none" strike="noStrike" cap="none" normalizeH="0" baseline="0" dirty="0">
                <a:ln>
                  <a:noFill/>
                </a:ln>
                <a:solidFill>
                  <a:schemeClr val="tx1"/>
                </a:solidFill>
                <a:effectLst/>
                <a:latin typeface="Arial" panose="020B0604020202020204" pitchFamily="34" charset="0"/>
              </a:rPr>
              <a:t> : Chaque sprint permet d'améliorer le processus de travail et de corriger les problèmes. </a:t>
            </a:r>
          </a:p>
        </p:txBody>
      </p:sp>
      <p:pic>
        <p:nvPicPr>
          <p:cNvPr id="13" name="Google Shape;56;p13">
            <a:extLst>
              <a:ext uri="{FF2B5EF4-FFF2-40B4-BE49-F238E27FC236}">
                <a16:creationId xmlns:a16="http://schemas.microsoft.com/office/drawing/2014/main" id="{8DCA94AF-6E7D-2695-709C-B00539C6E547}"/>
              </a:ext>
            </a:extLst>
          </p:cNvPr>
          <p:cNvPicPr preferRelativeResize="0"/>
          <p:nvPr/>
        </p:nvPicPr>
        <p:blipFill>
          <a:blip r:embed="rId2">
            <a:alphaModFix/>
          </a:blip>
          <a:stretch>
            <a:fillRect/>
          </a:stretch>
        </p:blipFill>
        <p:spPr>
          <a:xfrm>
            <a:off x="10282099" y="6381057"/>
            <a:ext cx="960699" cy="422294"/>
          </a:xfrm>
          <a:prstGeom prst="rect">
            <a:avLst/>
          </a:prstGeom>
          <a:noFill/>
          <a:ln>
            <a:noFill/>
          </a:ln>
        </p:spPr>
      </p:pic>
    </p:spTree>
    <p:extLst>
      <p:ext uri="{BB962C8B-B14F-4D97-AF65-F5344CB8AC3E}">
        <p14:creationId xmlns:p14="http://schemas.microsoft.com/office/powerpoint/2010/main" val="2304780620"/>
      </p:ext>
    </p:extLst>
  </p:cSld>
  <p:clrMapOvr>
    <a:masterClrMapping/>
  </p:clrMapOvr>
  <p:transition spd="slow">
    <p:push dir="u"/>
  </p:transition>
</p:sld>
</file>

<file path=ppt/theme/theme1.xml><?xml version="1.0" encoding="utf-8"?>
<a:theme xmlns:a="http://schemas.openxmlformats.org/drawingml/2006/main" name="Personnalisé">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838_TF16411250.potx" id="{675E8371-EC70-4345-8B64-A71003B56298}" vid="{0F92AA19-00D6-4C71-B13F-219D7994A0B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2218FC-8412-44B9-9E82-D51F1F531141}">
  <ds:schemaRefs>
    <ds:schemaRef ds:uri="http://purl.org/dc/dcmitype/"/>
    <ds:schemaRef ds:uri="6dc4bcd6-49db-4c07-9060-8acfc67cef9f"/>
    <ds:schemaRef ds:uri="http://schemas.microsoft.com/office/2006/metadata/properties"/>
    <ds:schemaRef ds:uri="http://schemas.microsoft.com/office/2006/documentManagement/types"/>
    <ds:schemaRef ds:uri="http://schemas.microsoft.com/sharepoint/v3"/>
    <ds:schemaRef ds:uri="http://www.w3.org/XML/1998/namespace"/>
    <ds:schemaRef ds:uri="http://schemas.microsoft.com/office/infopath/2007/PartnerControls"/>
    <ds:schemaRef ds:uri="http://purl.org/dc/elements/1.1/"/>
    <ds:schemaRef ds:uri="http://schemas.openxmlformats.org/package/2006/metadata/core-properties"/>
    <ds:schemaRef ds:uri="fb0879af-3eba-417a-a55a-ffe6dcd6ca77"/>
    <ds:schemaRef ds:uri="http://purl.org/dc/terms/"/>
  </ds:schemaRefs>
</ds:datastoreItem>
</file>

<file path=customXml/itemProps2.xml><?xml version="1.0" encoding="utf-8"?>
<ds:datastoreItem xmlns:ds="http://schemas.openxmlformats.org/officeDocument/2006/customXml" ds:itemID="{B64A4C9D-F801-4923-BC6D-E0006F512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professionnelle percutante</Template>
  <TotalTime>1181</TotalTime>
  <Words>1744</Words>
  <Application>Microsoft Office PowerPoint</Application>
  <PresentationFormat>Grand écran</PresentationFormat>
  <Paragraphs>161</Paragraphs>
  <Slides>18</Slides>
  <Notes>11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18</vt:i4>
      </vt:variant>
    </vt:vector>
  </HeadingPairs>
  <TitlesOfParts>
    <vt:vector size="29" baseType="lpstr">
      <vt:lpstr>-apple-system</vt:lpstr>
      <vt:lpstr>Arial</vt:lpstr>
      <vt:lpstr>Calibri</vt:lpstr>
      <vt:lpstr>Candara</vt:lpstr>
      <vt:lpstr>Corbel</vt:lpstr>
      <vt:lpstr>Inconsolata</vt:lpstr>
      <vt:lpstr>Inter</vt:lpstr>
      <vt:lpstr>Montserrat</vt:lpstr>
      <vt:lpstr>Schibsted Grotesk</vt:lpstr>
      <vt:lpstr>Times New Roman</vt:lpstr>
      <vt:lpstr>Personnalisé</vt:lpstr>
      <vt:lpstr>Titre de la présentation</vt:lpstr>
      <vt:lpstr>SOMMAIRE : </vt:lpstr>
      <vt:lpstr>Contexte du projet</vt:lpstr>
      <vt:lpstr>Structure du site Arborescence </vt:lpstr>
      <vt:lpstr>Aperçu de la maquette </vt:lpstr>
      <vt:lpstr>Présentation PowerPoint</vt:lpstr>
      <vt:lpstr>Présentation PowerPoint</vt:lpstr>
      <vt:lpstr>Gestion de projet</vt:lpstr>
      <vt:lpstr>Avantages de Scrum pour Menu Maker</vt:lpstr>
      <vt:lpstr>Gestion de projet                 Tableau Kanban </vt:lpstr>
      <vt:lpstr>Spécifications techniques</vt:lpstr>
      <vt:lpstr>Spécifications techniques</vt:lpstr>
      <vt:lpstr>Spécifications techniques</vt:lpstr>
      <vt:lpstr>Spécifications techniques</vt:lpstr>
      <vt:lpstr>Présentation PowerPoint</vt:lpstr>
      <vt:lpstr>Présentation PowerPoint</vt:lpstr>
      <vt:lpstr>CONCLUSION </vt:lpstr>
      <vt:lpstr>Merci pour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hanane salhi</dc:creator>
  <cp:lastModifiedBy>hanane salhi</cp:lastModifiedBy>
  <cp:revision>2</cp:revision>
  <dcterms:created xsi:type="dcterms:W3CDTF">2024-10-02T09:15:20Z</dcterms:created>
  <dcterms:modified xsi:type="dcterms:W3CDTF">2024-10-17T13:32:11Z</dcterms:modified>
</cp:coreProperties>
</file>